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‹#›</a:t>
            </a:fld>
            <a:endParaRPr spc="-50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‹#›</a:t>
            </a:fld>
            <a:endParaRPr spc="-50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7388" y="6387858"/>
            <a:ext cx="1944370" cy="24305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567" y="227329"/>
            <a:ext cx="5529707" cy="77419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913634" y="1448764"/>
            <a:ext cx="928369" cy="929005"/>
          </a:xfrm>
          <a:custGeom>
            <a:avLst/>
            <a:gdLst/>
            <a:ahLst/>
            <a:cxnLst/>
            <a:rect l="l" t="t" r="r" b="b"/>
            <a:pathLst>
              <a:path w="928370" h="929005">
                <a:moveTo>
                  <a:pt x="754075" y="217208"/>
                </a:moveTo>
                <a:lnTo>
                  <a:pt x="748855" y="191325"/>
                </a:lnTo>
                <a:lnTo>
                  <a:pt x="734593" y="170180"/>
                </a:lnTo>
                <a:lnTo>
                  <a:pt x="713460" y="155917"/>
                </a:lnTo>
                <a:lnTo>
                  <a:pt x="687590" y="150685"/>
                </a:lnTo>
                <a:lnTo>
                  <a:pt x="661720" y="155917"/>
                </a:lnTo>
                <a:lnTo>
                  <a:pt x="640588" y="170180"/>
                </a:lnTo>
                <a:lnTo>
                  <a:pt x="626338" y="191325"/>
                </a:lnTo>
                <a:lnTo>
                  <a:pt x="621118" y="217208"/>
                </a:lnTo>
                <a:lnTo>
                  <a:pt x="621118" y="222923"/>
                </a:lnTo>
                <a:lnTo>
                  <a:pt x="623392" y="233641"/>
                </a:lnTo>
                <a:lnTo>
                  <a:pt x="398932" y="372910"/>
                </a:lnTo>
                <a:lnTo>
                  <a:pt x="385279" y="361403"/>
                </a:lnTo>
                <a:lnTo>
                  <a:pt x="369582" y="352691"/>
                </a:lnTo>
                <a:lnTo>
                  <a:pt x="352183" y="347179"/>
                </a:lnTo>
                <a:lnTo>
                  <a:pt x="333476" y="345249"/>
                </a:lnTo>
                <a:lnTo>
                  <a:pt x="326631" y="345249"/>
                </a:lnTo>
                <a:lnTo>
                  <a:pt x="319989" y="346138"/>
                </a:lnTo>
                <a:lnTo>
                  <a:pt x="313575" y="347560"/>
                </a:lnTo>
                <a:lnTo>
                  <a:pt x="276415" y="268224"/>
                </a:lnTo>
                <a:lnTo>
                  <a:pt x="285902" y="257784"/>
                </a:lnTo>
                <a:lnTo>
                  <a:pt x="293154" y="245592"/>
                </a:lnTo>
                <a:lnTo>
                  <a:pt x="297776" y="231965"/>
                </a:lnTo>
                <a:lnTo>
                  <a:pt x="299402" y="217182"/>
                </a:lnTo>
                <a:lnTo>
                  <a:pt x="293992" y="190373"/>
                </a:lnTo>
                <a:lnTo>
                  <a:pt x="279234" y="168490"/>
                </a:lnTo>
                <a:lnTo>
                  <a:pt x="257352" y="153733"/>
                </a:lnTo>
                <a:lnTo>
                  <a:pt x="230555" y="148323"/>
                </a:lnTo>
                <a:lnTo>
                  <a:pt x="203771" y="153733"/>
                </a:lnTo>
                <a:lnTo>
                  <a:pt x="181902" y="168490"/>
                </a:lnTo>
                <a:lnTo>
                  <a:pt x="167157" y="190373"/>
                </a:lnTo>
                <a:lnTo>
                  <a:pt x="161747" y="217182"/>
                </a:lnTo>
                <a:lnTo>
                  <a:pt x="167157" y="243992"/>
                </a:lnTo>
                <a:lnTo>
                  <a:pt x="181902" y="265887"/>
                </a:lnTo>
                <a:lnTo>
                  <a:pt x="203771" y="280644"/>
                </a:lnTo>
                <a:lnTo>
                  <a:pt x="230555" y="286054"/>
                </a:lnTo>
                <a:lnTo>
                  <a:pt x="233946" y="286054"/>
                </a:lnTo>
                <a:lnTo>
                  <a:pt x="240436" y="285051"/>
                </a:lnTo>
                <a:lnTo>
                  <a:pt x="277723" y="364617"/>
                </a:lnTo>
                <a:lnTo>
                  <a:pt x="262978" y="378828"/>
                </a:lnTo>
                <a:lnTo>
                  <a:pt x="251675" y="395960"/>
                </a:lnTo>
                <a:lnTo>
                  <a:pt x="244436" y="415467"/>
                </a:lnTo>
                <a:lnTo>
                  <a:pt x="241896" y="436841"/>
                </a:lnTo>
                <a:lnTo>
                  <a:pt x="249097" y="472528"/>
                </a:lnTo>
                <a:lnTo>
                  <a:pt x="268719" y="501650"/>
                </a:lnTo>
                <a:lnTo>
                  <a:pt x="297840" y="521284"/>
                </a:lnTo>
                <a:lnTo>
                  <a:pt x="333502" y="528485"/>
                </a:lnTo>
                <a:lnTo>
                  <a:pt x="356920" y="525437"/>
                </a:lnTo>
                <a:lnTo>
                  <a:pt x="378053" y="516839"/>
                </a:lnTo>
                <a:lnTo>
                  <a:pt x="396176" y="503478"/>
                </a:lnTo>
                <a:lnTo>
                  <a:pt x="410527" y="486143"/>
                </a:lnTo>
                <a:lnTo>
                  <a:pt x="530669" y="529971"/>
                </a:lnTo>
                <a:lnTo>
                  <a:pt x="535241" y="550494"/>
                </a:lnTo>
                <a:lnTo>
                  <a:pt x="546747" y="567207"/>
                </a:lnTo>
                <a:lnTo>
                  <a:pt x="563689" y="578446"/>
                </a:lnTo>
                <a:lnTo>
                  <a:pt x="584581" y="582561"/>
                </a:lnTo>
                <a:lnTo>
                  <a:pt x="605599" y="578307"/>
                </a:lnTo>
                <a:lnTo>
                  <a:pt x="622782" y="566724"/>
                </a:lnTo>
                <a:lnTo>
                  <a:pt x="634377" y="549529"/>
                </a:lnTo>
                <a:lnTo>
                  <a:pt x="638619" y="528485"/>
                </a:lnTo>
                <a:lnTo>
                  <a:pt x="634377" y="507453"/>
                </a:lnTo>
                <a:lnTo>
                  <a:pt x="622808" y="490270"/>
                </a:lnTo>
                <a:lnTo>
                  <a:pt x="605624" y="478688"/>
                </a:lnTo>
                <a:lnTo>
                  <a:pt x="584581" y="474433"/>
                </a:lnTo>
                <a:lnTo>
                  <a:pt x="572909" y="475729"/>
                </a:lnTo>
                <a:lnTo>
                  <a:pt x="562165" y="479386"/>
                </a:lnTo>
                <a:lnTo>
                  <a:pt x="552564" y="485127"/>
                </a:lnTo>
                <a:lnTo>
                  <a:pt x="544372" y="492671"/>
                </a:lnTo>
                <a:lnTo>
                  <a:pt x="423887" y="448703"/>
                </a:lnTo>
                <a:lnTo>
                  <a:pt x="425069" y="440944"/>
                </a:lnTo>
                <a:lnTo>
                  <a:pt x="424688" y="429044"/>
                </a:lnTo>
                <a:lnTo>
                  <a:pt x="423583" y="421411"/>
                </a:lnTo>
                <a:lnTo>
                  <a:pt x="421881" y="414007"/>
                </a:lnTo>
                <a:lnTo>
                  <a:pt x="419646" y="406806"/>
                </a:lnTo>
                <a:lnTo>
                  <a:pt x="644398" y="267385"/>
                </a:lnTo>
                <a:lnTo>
                  <a:pt x="653707" y="274167"/>
                </a:lnTo>
                <a:lnTo>
                  <a:pt x="664121" y="279311"/>
                </a:lnTo>
                <a:lnTo>
                  <a:pt x="675462" y="282575"/>
                </a:lnTo>
                <a:lnTo>
                  <a:pt x="687565" y="283705"/>
                </a:lnTo>
                <a:lnTo>
                  <a:pt x="713435" y="278485"/>
                </a:lnTo>
                <a:lnTo>
                  <a:pt x="734580" y="264223"/>
                </a:lnTo>
                <a:lnTo>
                  <a:pt x="748830" y="243078"/>
                </a:lnTo>
                <a:lnTo>
                  <a:pt x="754075" y="217208"/>
                </a:lnTo>
                <a:close/>
              </a:path>
              <a:path w="928370" h="929005">
                <a:moveTo>
                  <a:pt x="928001" y="185889"/>
                </a:moveTo>
                <a:lnTo>
                  <a:pt x="924560" y="148793"/>
                </a:lnTo>
                <a:lnTo>
                  <a:pt x="914247" y="114503"/>
                </a:lnTo>
                <a:lnTo>
                  <a:pt x="897128" y="83121"/>
                </a:lnTo>
                <a:lnTo>
                  <a:pt x="874293" y="56070"/>
                </a:lnTo>
                <a:lnTo>
                  <a:pt x="874293" y="185889"/>
                </a:lnTo>
                <a:lnTo>
                  <a:pt x="874293" y="503986"/>
                </a:lnTo>
                <a:lnTo>
                  <a:pt x="859891" y="574548"/>
                </a:lnTo>
                <a:lnTo>
                  <a:pt x="841971" y="609866"/>
                </a:lnTo>
                <a:lnTo>
                  <a:pt x="816991" y="645033"/>
                </a:lnTo>
                <a:lnTo>
                  <a:pt x="669632" y="825411"/>
                </a:lnTo>
                <a:lnTo>
                  <a:pt x="669632" y="655205"/>
                </a:lnTo>
                <a:lnTo>
                  <a:pt x="667042" y="649109"/>
                </a:lnTo>
                <a:lnTo>
                  <a:pt x="661466" y="644144"/>
                </a:lnTo>
                <a:lnTo>
                  <a:pt x="656717" y="638810"/>
                </a:lnTo>
                <a:lnTo>
                  <a:pt x="650621" y="636193"/>
                </a:lnTo>
                <a:lnTo>
                  <a:pt x="185801" y="636193"/>
                </a:lnTo>
                <a:lnTo>
                  <a:pt x="159423" y="633755"/>
                </a:lnTo>
                <a:lnTo>
                  <a:pt x="112598" y="614387"/>
                </a:lnTo>
                <a:lnTo>
                  <a:pt x="75438" y="577215"/>
                </a:lnTo>
                <a:lnTo>
                  <a:pt x="56083" y="530364"/>
                </a:lnTo>
                <a:lnTo>
                  <a:pt x="53657" y="503986"/>
                </a:lnTo>
                <a:lnTo>
                  <a:pt x="53657" y="185889"/>
                </a:lnTo>
                <a:lnTo>
                  <a:pt x="63360" y="135064"/>
                </a:lnTo>
                <a:lnTo>
                  <a:pt x="92290" y="92341"/>
                </a:lnTo>
                <a:lnTo>
                  <a:pt x="135001" y="63398"/>
                </a:lnTo>
                <a:lnTo>
                  <a:pt x="185801" y="53682"/>
                </a:lnTo>
                <a:lnTo>
                  <a:pt x="742149" y="53682"/>
                </a:lnTo>
                <a:lnTo>
                  <a:pt x="792937" y="63398"/>
                </a:lnTo>
                <a:lnTo>
                  <a:pt x="835660" y="92341"/>
                </a:lnTo>
                <a:lnTo>
                  <a:pt x="864590" y="135064"/>
                </a:lnTo>
                <a:lnTo>
                  <a:pt x="874293" y="185889"/>
                </a:lnTo>
                <a:lnTo>
                  <a:pt x="874293" y="56070"/>
                </a:lnTo>
                <a:lnTo>
                  <a:pt x="844918" y="30899"/>
                </a:lnTo>
                <a:lnTo>
                  <a:pt x="779284" y="3454"/>
                </a:lnTo>
                <a:lnTo>
                  <a:pt x="742200" y="0"/>
                </a:lnTo>
                <a:lnTo>
                  <a:pt x="185801" y="0"/>
                </a:lnTo>
                <a:lnTo>
                  <a:pt x="114439" y="13766"/>
                </a:lnTo>
                <a:lnTo>
                  <a:pt x="54762" y="54800"/>
                </a:lnTo>
                <a:lnTo>
                  <a:pt x="13754" y="114503"/>
                </a:lnTo>
                <a:lnTo>
                  <a:pt x="0" y="185889"/>
                </a:lnTo>
                <a:lnTo>
                  <a:pt x="0" y="503986"/>
                </a:lnTo>
                <a:lnTo>
                  <a:pt x="13741" y="575360"/>
                </a:lnTo>
                <a:lnTo>
                  <a:pt x="54787" y="635101"/>
                </a:lnTo>
                <a:lnTo>
                  <a:pt x="114452" y="676109"/>
                </a:lnTo>
                <a:lnTo>
                  <a:pt x="185801" y="689864"/>
                </a:lnTo>
                <a:lnTo>
                  <a:pt x="615988" y="689864"/>
                </a:lnTo>
                <a:lnTo>
                  <a:pt x="615988" y="901585"/>
                </a:lnTo>
                <a:lnTo>
                  <a:pt x="643115" y="928471"/>
                </a:lnTo>
                <a:lnTo>
                  <a:pt x="651878" y="928471"/>
                </a:lnTo>
                <a:lnTo>
                  <a:pt x="658596" y="925233"/>
                </a:lnTo>
                <a:lnTo>
                  <a:pt x="663384" y="918629"/>
                </a:lnTo>
                <a:lnTo>
                  <a:pt x="739559" y="825411"/>
                </a:lnTo>
                <a:lnTo>
                  <a:pt x="859091" y="679119"/>
                </a:lnTo>
                <a:lnTo>
                  <a:pt x="889076" y="635101"/>
                </a:lnTo>
                <a:lnTo>
                  <a:pt x="910691" y="590994"/>
                </a:lnTo>
                <a:lnTo>
                  <a:pt x="923658" y="547268"/>
                </a:lnTo>
                <a:lnTo>
                  <a:pt x="928001" y="503986"/>
                </a:lnTo>
                <a:lnTo>
                  <a:pt x="928001" y="185889"/>
                </a:lnTo>
                <a:close/>
              </a:path>
            </a:pathLst>
          </a:custGeom>
          <a:solidFill>
            <a:srgbClr val="034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‹#›</a:t>
            </a:fld>
            <a:endParaRPr spc="-50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‹#›</a:t>
            </a:fld>
            <a:endParaRPr spc="-50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‹#›</a:t>
            </a:fld>
            <a:endParaRPr spc="-50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27388" y="6387858"/>
            <a:ext cx="1944370" cy="2430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33285" y="3142615"/>
            <a:ext cx="1588770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4525" y="6449312"/>
            <a:ext cx="1631518" cy="163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10796" y="6449312"/>
            <a:ext cx="176529" cy="140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‹#›</a:t>
            </a:fld>
            <a:endParaRPr spc="-50" dirty="0">
              <a:solidFill>
                <a:srgbClr val="7E7E7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7.png"/><Relationship Id="rId39" Type="http://schemas.openxmlformats.org/officeDocument/2006/relationships/image" Target="../media/image130.png"/><Relationship Id="rId21" Type="http://schemas.openxmlformats.org/officeDocument/2006/relationships/image" Target="../media/image69.png"/><Relationship Id="rId34" Type="http://schemas.openxmlformats.org/officeDocument/2006/relationships/image" Target="../media/image125.png"/><Relationship Id="rId7" Type="http://schemas.openxmlformats.org/officeDocument/2006/relationships/image" Target="../media/image101.png"/><Relationship Id="rId12" Type="http://schemas.openxmlformats.org/officeDocument/2006/relationships/image" Target="../media/image60.png"/><Relationship Id="rId17" Type="http://schemas.openxmlformats.org/officeDocument/2006/relationships/image" Target="../media/image109.png"/><Relationship Id="rId25" Type="http://schemas.openxmlformats.org/officeDocument/2006/relationships/image" Target="../media/image116.pn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Relationship Id="rId2" Type="http://schemas.openxmlformats.org/officeDocument/2006/relationships/image" Target="../media/image96.jp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11" Type="http://schemas.openxmlformats.org/officeDocument/2006/relationships/image" Target="../media/image59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5" Type="http://schemas.openxmlformats.org/officeDocument/2006/relationships/image" Target="../media/image99.jpg"/><Relationship Id="rId15" Type="http://schemas.openxmlformats.org/officeDocument/2006/relationships/image" Target="../media/image107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10" Type="http://schemas.openxmlformats.org/officeDocument/2006/relationships/image" Target="../media/image104.png"/><Relationship Id="rId19" Type="http://schemas.openxmlformats.org/officeDocument/2006/relationships/image" Target="../media/image111.png"/><Relationship Id="rId31" Type="http://schemas.openxmlformats.org/officeDocument/2006/relationships/image" Target="../media/image122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6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8" Type="http://schemas.openxmlformats.org/officeDocument/2006/relationships/image" Target="../media/image102.png"/><Relationship Id="rId3" Type="http://schemas.openxmlformats.org/officeDocument/2006/relationships/image" Target="../media/image9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oflearning.com/schools-demo2/?ecdt=5ae87e52-e441-4a35-ab24-7818981720b9" TargetMode="External"/><Relationship Id="rId7" Type="http://schemas.openxmlformats.org/officeDocument/2006/relationships/image" Target="../media/image14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0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jp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8" Type="http://schemas.openxmlformats.org/officeDocument/2006/relationships/image" Target="../media/image17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351008" cy="551078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54131" y="3014345"/>
            <a:ext cx="951865" cy="2165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605" dirty="0">
                <a:solidFill>
                  <a:srgbClr val="97CCF8"/>
                </a:solidFill>
                <a:latin typeface="Times New Roman"/>
                <a:cs typeface="Times New Roman"/>
              </a:rPr>
              <a:t>■</a:t>
            </a: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0"/>
              </a:spcBef>
            </a:pPr>
            <a:endParaRPr sz="40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4000" spc="-605" dirty="0">
                <a:solidFill>
                  <a:srgbClr val="97CCF8"/>
                </a:solidFill>
                <a:latin typeface="Times New Roman"/>
                <a:cs typeface="Times New Roman"/>
              </a:rPr>
              <a:t>■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7715" y="6219063"/>
            <a:ext cx="31629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7700" algn="l"/>
              </a:tabLst>
            </a:pPr>
            <a:r>
              <a:rPr sz="600" b="1" spc="425" dirty="0">
                <a:solidFill>
                  <a:srgbClr val="0040EC"/>
                </a:solidFill>
                <a:latin typeface="Times New Roman"/>
                <a:cs typeface="Times New Roman"/>
              </a:rPr>
              <a:t>t:::JI</a:t>
            </a:r>
            <a:r>
              <a:rPr sz="600" b="1" dirty="0">
                <a:solidFill>
                  <a:srgbClr val="0040EC"/>
                </a:solidFill>
                <a:latin typeface="Times New Roman"/>
                <a:cs typeface="Times New Roman"/>
              </a:rPr>
              <a:t>	</a:t>
            </a:r>
            <a:r>
              <a:rPr sz="600" b="1" spc="1360" dirty="0">
                <a:latin typeface="Times New Roman"/>
                <a:cs typeface="Times New Roman"/>
              </a:rPr>
              <a:t>Age</a:t>
            </a:r>
            <a:r>
              <a:rPr sz="600" b="1" spc="365" dirty="0">
                <a:latin typeface="Times New Roman"/>
                <a:cs typeface="Times New Roman"/>
              </a:rPr>
              <a:t> </a:t>
            </a:r>
            <a:r>
              <a:rPr sz="600" b="1" spc="1019" dirty="0">
                <a:latin typeface="Times New Roman"/>
                <a:cs typeface="Times New Roman"/>
              </a:rPr>
              <a:t>of</a:t>
            </a:r>
            <a:r>
              <a:rPr sz="600" b="1" spc="495" dirty="0">
                <a:latin typeface="Times New Roman"/>
                <a:cs typeface="Times New Roman"/>
              </a:rPr>
              <a:t> </a:t>
            </a:r>
            <a:r>
              <a:rPr sz="600" b="1" spc="1050" dirty="0">
                <a:latin typeface="Times New Roman"/>
                <a:cs typeface="Times New Roman"/>
              </a:rPr>
              <a:t>Learning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34902" y="6116446"/>
            <a:ext cx="83820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b="1" spc="15" dirty="0">
                <a:latin typeface="Verdana"/>
                <a:cs typeface="Verdana"/>
              </a:rPr>
              <a:t>®</a:t>
            </a:r>
            <a:endParaRPr sz="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49367"/>
            <a:ext cx="12192000" cy="2009139"/>
            <a:chOff x="0" y="4849367"/>
            <a:chExt cx="12192000" cy="20091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7388" y="6387858"/>
              <a:ext cx="1944370" cy="2430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49367"/>
              <a:ext cx="12192000" cy="2009139"/>
            </a:xfrm>
            <a:custGeom>
              <a:avLst/>
              <a:gdLst/>
              <a:ahLst/>
              <a:cxnLst/>
              <a:rect l="l" t="t" r="r" b="b"/>
              <a:pathLst>
                <a:path w="12192000" h="2009140">
                  <a:moveTo>
                    <a:pt x="12192000" y="0"/>
                  </a:moveTo>
                  <a:lnTo>
                    <a:pt x="0" y="0"/>
                  </a:lnTo>
                  <a:lnTo>
                    <a:pt x="0" y="2008631"/>
                  </a:lnTo>
                  <a:lnTo>
                    <a:pt x="12192000" y="200863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34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7388" y="6388100"/>
              <a:ext cx="1944370" cy="24305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140" y="227329"/>
            <a:ext cx="7675499" cy="7741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8522" y="2717749"/>
            <a:ext cx="35947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95"/>
              </a:spcBef>
              <a:tabLst>
                <a:tab pos="2874645" algn="l"/>
              </a:tabLst>
            </a:pPr>
            <a:r>
              <a:rPr sz="2200" dirty="0">
                <a:latin typeface="Calibri"/>
                <a:cs typeface="Calibri"/>
              </a:rPr>
              <a:t>minutes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per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weeks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Calibri"/>
                <a:cs typeface="Calibri"/>
              </a:rPr>
              <a:t>week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/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subject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07338" y="1759076"/>
            <a:ext cx="331152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9030" algn="l"/>
              </a:tabLst>
            </a:pPr>
            <a:r>
              <a:rPr sz="7000" b="1" spc="-25" dirty="0">
                <a:latin typeface="Calibri"/>
                <a:cs typeface="Calibri"/>
              </a:rPr>
              <a:t>60</a:t>
            </a:r>
            <a:r>
              <a:rPr sz="7000" b="1" dirty="0">
                <a:latin typeface="Calibri"/>
                <a:cs typeface="Calibri"/>
              </a:rPr>
              <a:t>	</a:t>
            </a:r>
            <a:r>
              <a:rPr sz="7000" b="1" spc="-25" dirty="0">
                <a:latin typeface="Calibri"/>
                <a:cs typeface="Calibri"/>
              </a:rPr>
              <a:t>34</a:t>
            </a:r>
            <a:endParaRPr sz="7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0235" y="1603247"/>
            <a:ext cx="1280160" cy="154711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0950" y="1603247"/>
            <a:ext cx="1280160" cy="154711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972047" y="1767967"/>
            <a:ext cx="1214120" cy="17043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7480">
              <a:lnSpc>
                <a:spcPts val="7930"/>
              </a:lnSpc>
              <a:spcBef>
                <a:spcPts val="95"/>
              </a:spcBef>
            </a:pPr>
            <a:r>
              <a:rPr sz="7000" b="1" spc="-25" dirty="0">
                <a:latin typeface="Calibri"/>
                <a:cs typeface="Calibri"/>
              </a:rPr>
              <a:t>34</a:t>
            </a:r>
            <a:endParaRPr sz="7000">
              <a:latin typeface="Calibri"/>
              <a:cs typeface="Calibri"/>
            </a:endParaRPr>
          </a:p>
          <a:p>
            <a:pPr marL="12700">
              <a:lnSpc>
                <a:spcPts val="2410"/>
              </a:lnSpc>
            </a:pPr>
            <a:r>
              <a:rPr sz="2400" dirty="0">
                <a:latin typeface="Calibri"/>
                <a:cs typeface="Calibri"/>
              </a:rPr>
              <a:t>hours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per</a:t>
            </a:r>
            <a:endParaRPr sz="2400">
              <a:latin typeface="Calibri"/>
              <a:cs typeface="Calibri"/>
            </a:endParaRPr>
          </a:p>
          <a:p>
            <a:pPr marL="15875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subject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474966" y="1590166"/>
            <a:ext cx="4146550" cy="1547495"/>
            <a:chOff x="7474966" y="1590166"/>
            <a:chExt cx="4146550" cy="154749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4966" y="1590166"/>
              <a:ext cx="1280159" cy="15471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51850" y="1940686"/>
              <a:ext cx="3169538" cy="4953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439150" y="2398903"/>
            <a:ext cx="14249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Calibri"/>
                <a:cs typeface="Calibri"/>
              </a:rPr>
              <a:t>3x</a:t>
            </a:r>
            <a:r>
              <a:rPr sz="2700" spc="-10" dirty="0">
                <a:latin typeface="Calibri"/>
                <a:cs typeface="Calibri"/>
              </a:rPr>
              <a:t> (~60m)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54760" y="4129176"/>
            <a:ext cx="9560560" cy="1547495"/>
            <a:chOff x="1254760" y="4129176"/>
            <a:chExt cx="9560560" cy="1547495"/>
          </a:xfrm>
        </p:grpSpPr>
        <p:sp>
          <p:nvSpPr>
            <p:cNvPr id="17" name="object 17"/>
            <p:cNvSpPr/>
            <p:nvPr/>
          </p:nvSpPr>
          <p:spPr>
            <a:xfrm>
              <a:off x="1280160" y="4220844"/>
              <a:ext cx="9509760" cy="1292860"/>
            </a:xfrm>
            <a:custGeom>
              <a:avLst/>
              <a:gdLst/>
              <a:ahLst/>
              <a:cxnLst/>
              <a:rect l="l" t="t" r="r" b="b"/>
              <a:pathLst>
                <a:path w="9509760" h="1292860">
                  <a:moveTo>
                    <a:pt x="9294368" y="0"/>
                  </a:moveTo>
                  <a:lnTo>
                    <a:pt x="215392" y="0"/>
                  </a:lnTo>
                  <a:lnTo>
                    <a:pt x="165991" y="5693"/>
                  </a:lnTo>
                  <a:lnTo>
                    <a:pt x="120650" y="21907"/>
                  </a:lnTo>
                  <a:lnTo>
                    <a:pt x="80657" y="47346"/>
                  </a:lnTo>
                  <a:lnTo>
                    <a:pt x="47306" y="80711"/>
                  </a:lnTo>
                  <a:lnTo>
                    <a:pt x="21885" y="120705"/>
                  </a:lnTo>
                  <a:lnTo>
                    <a:pt x="5686" y="166031"/>
                  </a:lnTo>
                  <a:lnTo>
                    <a:pt x="0" y="215391"/>
                  </a:lnTo>
                  <a:lnTo>
                    <a:pt x="0" y="1077086"/>
                  </a:lnTo>
                  <a:lnTo>
                    <a:pt x="5686" y="1126487"/>
                  </a:lnTo>
                  <a:lnTo>
                    <a:pt x="21885" y="1171829"/>
                  </a:lnTo>
                  <a:lnTo>
                    <a:pt x="47306" y="1211821"/>
                  </a:lnTo>
                  <a:lnTo>
                    <a:pt x="80657" y="1245172"/>
                  </a:lnTo>
                  <a:lnTo>
                    <a:pt x="120650" y="1270593"/>
                  </a:lnTo>
                  <a:lnTo>
                    <a:pt x="165991" y="1286792"/>
                  </a:lnTo>
                  <a:lnTo>
                    <a:pt x="215392" y="1292478"/>
                  </a:lnTo>
                  <a:lnTo>
                    <a:pt x="9294368" y="1292478"/>
                  </a:lnTo>
                  <a:lnTo>
                    <a:pt x="9343768" y="1286792"/>
                  </a:lnTo>
                  <a:lnTo>
                    <a:pt x="9389110" y="1270593"/>
                  </a:lnTo>
                  <a:lnTo>
                    <a:pt x="9429102" y="1245172"/>
                  </a:lnTo>
                  <a:lnTo>
                    <a:pt x="9462453" y="1211821"/>
                  </a:lnTo>
                  <a:lnTo>
                    <a:pt x="9487874" y="1171828"/>
                  </a:lnTo>
                  <a:lnTo>
                    <a:pt x="9504073" y="1126487"/>
                  </a:lnTo>
                  <a:lnTo>
                    <a:pt x="9509760" y="1077086"/>
                  </a:lnTo>
                  <a:lnTo>
                    <a:pt x="9509760" y="215391"/>
                  </a:lnTo>
                  <a:lnTo>
                    <a:pt x="9504073" y="166031"/>
                  </a:lnTo>
                  <a:lnTo>
                    <a:pt x="9487874" y="120705"/>
                  </a:lnTo>
                  <a:lnTo>
                    <a:pt x="9462453" y="80711"/>
                  </a:lnTo>
                  <a:lnTo>
                    <a:pt x="9429102" y="47346"/>
                  </a:lnTo>
                  <a:lnTo>
                    <a:pt x="9389110" y="21907"/>
                  </a:lnTo>
                  <a:lnTo>
                    <a:pt x="9343768" y="5693"/>
                  </a:lnTo>
                  <a:lnTo>
                    <a:pt x="9294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80160" y="4220844"/>
              <a:ext cx="9509760" cy="1292860"/>
            </a:xfrm>
            <a:custGeom>
              <a:avLst/>
              <a:gdLst/>
              <a:ahLst/>
              <a:cxnLst/>
              <a:rect l="l" t="t" r="r" b="b"/>
              <a:pathLst>
                <a:path w="9509760" h="1292860">
                  <a:moveTo>
                    <a:pt x="0" y="215391"/>
                  </a:moveTo>
                  <a:lnTo>
                    <a:pt x="5686" y="166031"/>
                  </a:lnTo>
                  <a:lnTo>
                    <a:pt x="21885" y="120705"/>
                  </a:lnTo>
                  <a:lnTo>
                    <a:pt x="47306" y="80711"/>
                  </a:lnTo>
                  <a:lnTo>
                    <a:pt x="80657" y="47346"/>
                  </a:lnTo>
                  <a:lnTo>
                    <a:pt x="120650" y="21907"/>
                  </a:lnTo>
                  <a:lnTo>
                    <a:pt x="165991" y="5693"/>
                  </a:lnTo>
                  <a:lnTo>
                    <a:pt x="215392" y="0"/>
                  </a:lnTo>
                  <a:lnTo>
                    <a:pt x="9294368" y="0"/>
                  </a:lnTo>
                  <a:lnTo>
                    <a:pt x="9343768" y="5693"/>
                  </a:lnTo>
                  <a:lnTo>
                    <a:pt x="9389110" y="21907"/>
                  </a:lnTo>
                  <a:lnTo>
                    <a:pt x="9429102" y="47346"/>
                  </a:lnTo>
                  <a:lnTo>
                    <a:pt x="9462453" y="80711"/>
                  </a:lnTo>
                  <a:lnTo>
                    <a:pt x="9487874" y="120705"/>
                  </a:lnTo>
                  <a:lnTo>
                    <a:pt x="9504073" y="166031"/>
                  </a:lnTo>
                  <a:lnTo>
                    <a:pt x="9509760" y="215391"/>
                  </a:lnTo>
                  <a:lnTo>
                    <a:pt x="9509760" y="1077086"/>
                  </a:lnTo>
                  <a:lnTo>
                    <a:pt x="9504073" y="1126487"/>
                  </a:lnTo>
                  <a:lnTo>
                    <a:pt x="9487874" y="1171828"/>
                  </a:lnTo>
                  <a:lnTo>
                    <a:pt x="9462453" y="1211821"/>
                  </a:lnTo>
                  <a:lnTo>
                    <a:pt x="9429102" y="1245172"/>
                  </a:lnTo>
                  <a:lnTo>
                    <a:pt x="9389110" y="1270593"/>
                  </a:lnTo>
                  <a:lnTo>
                    <a:pt x="9343768" y="1286792"/>
                  </a:lnTo>
                  <a:lnTo>
                    <a:pt x="9294368" y="1292478"/>
                  </a:lnTo>
                  <a:lnTo>
                    <a:pt x="215392" y="1292478"/>
                  </a:lnTo>
                  <a:lnTo>
                    <a:pt x="165991" y="1286792"/>
                  </a:lnTo>
                  <a:lnTo>
                    <a:pt x="120650" y="1270593"/>
                  </a:lnTo>
                  <a:lnTo>
                    <a:pt x="80657" y="1245172"/>
                  </a:lnTo>
                  <a:lnTo>
                    <a:pt x="47306" y="1211821"/>
                  </a:lnTo>
                  <a:lnTo>
                    <a:pt x="21885" y="1171829"/>
                  </a:lnTo>
                  <a:lnTo>
                    <a:pt x="5686" y="1126487"/>
                  </a:lnTo>
                  <a:lnTo>
                    <a:pt x="0" y="1077086"/>
                  </a:lnTo>
                  <a:lnTo>
                    <a:pt x="0" y="215391"/>
                  </a:lnTo>
                  <a:close/>
                </a:path>
              </a:pathLst>
            </a:custGeom>
            <a:ln w="50800">
              <a:solidFill>
                <a:srgbClr val="0342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5902" y="4597603"/>
              <a:ext cx="5142103" cy="6190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42404" y="4129176"/>
              <a:ext cx="1280159" cy="154711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009508" y="4154170"/>
            <a:ext cx="223647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0" b="1" baseline="-9523" dirty="0">
                <a:latin typeface="Calibri"/>
                <a:cs typeface="Calibri"/>
              </a:rPr>
              <a:t>74</a:t>
            </a:r>
            <a:r>
              <a:rPr sz="10500" b="1" spc="292" baseline="-9523" dirty="0">
                <a:latin typeface="Calibri"/>
                <a:cs typeface="Calibri"/>
              </a:rPr>
              <a:t> </a:t>
            </a:r>
            <a:r>
              <a:rPr sz="3500" spc="-10" dirty="0">
                <a:latin typeface="Calibri"/>
                <a:cs typeface="Calibri"/>
              </a:rPr>
              <a:t>hours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0334" y="5493456"/>
            <a:ext cx="276225" cy="275590"/>
          </a:xfrm>
          <a:custGeom>
            <a:avLst/>
            <a:gdLst/>
            <a:ahLst/>
            <a:cxnLst/>
            <a:rect l="l" t="t" r="r" b="b"/>
            <a:pathLst>
              <a:path w="276225" h="275589">
                <a:moveTo>
                  <a:pt x="212960" y="0"/>
                </a:moveTo>
                <a:lnTo>
                  <a:pt x="63153" y="0"/>
                </a:lnTo>
                <a:lnTo>
                  <a:pt x="38415" y="5309"/>
                </a:lnTo>
                <a:lnTo>
                  <a:pt x="18358" y="18857"/>
                </a:lnTo>
                <a:lnTo>
                  <a:pt x="4910" y="38722"/>
                </a:lnTo>
                <a:lnTo>
                  <a:pt x="0" y="62981"/>
                </a:lnTo>
                <a:lnTo>
                  <a:pt x="0" y="212379"/>
                </a:lnTo>
                <a:lnTo>
                  <a:pt x="5014" y="236741"/>
                </a:lnTo>
                <a:lnTo>
                  <a:pt x="18634" y="256778"/>
                </a:lnTo>
                <a:lnTo>
                  <a:pt x="38725" y="270360"/>
                </a:lnTo>
                <a:lnTo>
                  <a:pt x="63153" y="275361"/>
                </a:lnTo>
                <a:lnTo>
                  <a:pt x="212960" y="275361"/>
                </a:lnTo>
                <a:lnTo>
                  <a:pt x="237389" y="270360"/>
                </a:lnTo>
                <a:lnTo>
                  <a:pt x="257480" y="256778"/>
                </a:lnTo>
                <a:lnTo>
                  <a:pt x="271100" y="236741"/>
                </a:lnTo>
                <a:lnTo>
                  <a:pt x="276114" y="212379"/>
                </a:lnTo>
                <a:lnTo>
                  <a:pt x="276114" y="62981"/>
                </a:lnTo>
                <a:lnTo>
                  <a:pt x="271100" y="38619"/>
                </a:lnTo>
                <a:lnTo>
                  <a:pt x="257480" y="18583"/>
                </a:lnTo>
                <a:lnTo>
                  <a:pt x="237389" y="5000"/>
                </a:lnTo>
                <a:lnTo>
                  <a:pt x="212960" y="0"/>
                </a:lnTo>
                <a:close/>
              </a:path>
            </a:pathLst>
          </a:custGeom>
          <a:solidFill>
            <a:srgbClr val="001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848993"/>
            <a:ext cx="289560" cy="505459"/>
          </a:xfrm>
          <a:custGeom>
            <a:avLst/>
            <a:gdLst/>
            <a:ahLst/>
            <a:cxnLst/>
            <a:rect l="l" t="t" r="r" b="b"/>
            <a:pathLst>
              <a:path w="289560" h="505460">
                <a:moveTo>
                  <a:pt x="177092" y="0"/>
                </a:moveTo>
                <a:lnTo>
                  <a:pt x="0" y="0"/>
                </a:lnTo>
                <a:lnTo>
                  <a:pt x="0" y="505317"/>
                </a:lnTo>
                <a:lnTo>
                  <a:pt x="177092" y="505317"/>
                </a:lnTo>
                <a:lnTo>
                  <a:pt x="220671" y="496460"/>
                </a:lnTo>
                <a:lnTo>
                  <a:pt x="256402" y="472361"/>
                </a:lnTo>
                <a:lnTo>
                  <a:pt x="280566" y="436728"/>
                </a:lnTo>
                <a:lnTo>
                  <a:pt x="289447" y="393268"/>
                </a:lnTo>
                <a:lnTo>
                  <a:pt x="289447" y="112048"/>
                </a:lnTo>
                <a:lnTo>
                  <a:pt x="280566" y="68176"/>
                </a:lnTo>
                <a:lnTo>
                  <a:pt x="256402" y="32406"/>
                </a:lnTo>
                <a:lnTo>
                  <a:pt x="220671" y="8444"/>
                </a:lnTo>
                <a:lnTo>
                  <a:pt x="177092" y="0"/>
                </a:lnTo>
                <a:close/>
              </a:path>
            </a:pathLst>
          </a:custGeom>
          <a:solidFill>
            <a:srgbClr val="001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51" y="6015611"/>
            <a:ext cx="155681" cy="15525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23763" y="5770282"/>
            <a:ext cx="199742" cy="19919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12194" y="5676542"/>
            <a:ext cx="199742" cy="199197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2048950" y="6047834"/>
            <a:ext cx="314325" cy="313690"/>
          </a:xfrm>
          <a:custGeom>
            <a:avLst/>
            <a:gdLst/>
            <a:ahLst/>
            <a:cxnLst/>
            <a:rect l="l" t="t" r="r" b="b"/>
            <a:pathLst>
              <a:path w="314325" h="313689">
                <a:moveTo>
                  <a:pt x="242334" y="0"/>
                </a:moveTo>
                <a:lnTo>
                  <a:pt x="71966" y="0"/>
                </a:lnTo>
                <a:lnTo>
                  <a:pt x="43991" y="5652"/>
                </a:lnTo>
                <a:lnTo>
                  <a:pt x="21112" y="21054"/>
                </a:lnTo>
                <a:lnTo>
                  <a:pt x="5668" y="43871"/>
                </a:lnTo>
                <a:lnTo>
                  <a:pt x="0" y="71769"/>
                </a:lnTo>
                <a:lnTo>
                  <a:pt x="0" y="241673"/>
                </a:lnTo>
                <a:lnTo>
                  <a:pt x="5668" y="269571"/>
                </a:lnTo>
                <a:lnTo>
                  <a:pt x="21112" y="292388"/>
                </a:lnTo>
                <a:lnTo>
                  <a:pt x="43991" y="307790"/>
                </a:lnTo>
                <a:lnTo>
                  <a:pt x="71966" y="313443"/>
                </a:lnTo>
                <a:lnTo>
                  <a:pt x="242334" y="313443"/>
                </a:lnTo>
                <a:lnTo>
                  <a:pt x="270308" y="307790"/>
                </a:lnTo>
                <a:lnTo>
                  <a:pt x="293188" y="292388"/>
                </a:lnTo>
                <a:lnTo>
                  <a:pt x="308632" y="269571"/>
                </a:lnTo>
                <a:lnTo>
                  <a:pt x="314300" y="241673"/>
                </a:lnTo>
                <a:lnTo>
                  <a:pt x="314300" y="71769"/>
                </a:lnTo>
                <a:lnTo>
                  <a:pt x="308632" y="43871"/>
                </a:lnTo>
                <a:lnTo>
                  <a:pt x="293188" y="21054"/>
                </a:lnTo>
                <a:lnTo>
                  <a:pt x="270308" y="5652"/>
                </a:lnTo>
                <a:lnTo>
                  <a:pt x="242334" y="0"/>
                </a:lnTo>
                <a:close/>
              </a:path>
            </a:pathLst>
          </a:custGeom>
          <a:solidFill>
            <a:srgbClr val="001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10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/>
              <a:t>PROPRIETARY</a:t>
            </a:r>
            <a:r>
              <a:rPr spc="-30" dirty="0"/>
              <a:t> </a:t>
            </a:r>
            <a:r>
              <a:rPr dirty="0"/>
              <a:t>&amp;</a:t>
            </a:r>
            <a:r>
              <a:rPr spc="-2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9350" y="3663569"/>
            <a:ext cx="1840864" cy="18408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255134" y="3660902"/>
            <a:ext cx="7353934" cy="1857375"/>
            <a:chOff x="4255134" y="3660902"/>
            <a:chExt cx="7353934" cy="18573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2951" y="3660902"/>
              <a:ext cx="1840865" cy="18408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6831" y="3672332"/>
              <a:ext cx="3681729" cy="18454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5134" y="3660902"/>
              <a:ext cx="1840864" cy="184086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9493" y="3644900"/>
            <a:ext cx="1840864" cy="18408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493" y="1283335"/>
            <a:ext cx="11039068" cy="184086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65000" y="6249820"/>
            <a:ext cx="467359" cy="310515"/>
            <a:chOff x="565000" y="6249820"/>
            <a:chExt cx="467359" cy="310515"/>
          </a:xfrm>
        </p:grpSpPr>
        <p:sp>
          <p:nvSpPr>
            <p:cNvPr id="10" name="object 10"/>
            <p:cNvSpPr/>
            <p:nvPr/>
          </p:nvSpPr>
          <p:spPr>
            <a:xfrm>
              <a:off x="565000" y="6249820"/>
              <a:ext cx="264795" cy="243840"/>
            </a:xfrm>
            <a:custGeom>
              <a:avLst/>
              <a:gdLst/>
              <a:ahLst/>
              <a:cxnLst/>
              <a:rect l="l" t="t" r="r" b="b"/>
              <a:pathLst>
                <a:path w="264794" h="243839">
                  <a:moveTo>
                    <a:pt x="102215" y="73036"/>
                  </a:moveTo>
                  <a:lnTo>
                    <a:pt x="51837" y="73036"/>
                  </a:lnTo>
                  <a:lnTo>
                    <a:pt x="120744" y="243348"/>
                  </a:lnTo>
                  <a:lnTo>
                    <a:pt x="143502" y="243348"/>
                  </a:lnTo>
                  <a:lnTo>
                    <a:pt x="182370" y="147016"/>
                  </a:lnTo>
                  <a:lnTo>
                    <a:pt x="132123" y="147016"/>
                  </a:lnTo>
                  <a:lnTo>
                    <a:pt x="102215" y="73036"/>
                  </a:lnTo>
                  <a:close/>
                </a:path>
                <a:path w="264794" h="243839">
                  <a:moveTo>
                    <a:pt x="264562" y="73350"/>
                  </a:moveTo>
                  <a:lnTo>
                    <a:pt x="212092" y="73350"/>
                  </a:lnTo>
                  <a:lnTo>
                    <a:pt x="212092" y="243348"/>
                  </a:lnTo>
                  <a:lnTo>
                    <a:pt x="264562" y="243348"/>
                  </a:lnTo>
                  <a:lnTo>
                    <a:pt x="264562" y="73350"/>
                  </a:lnTo>
                  <a:close/>
                </a:path>
                <a:path w="264794" h="243839">
                  <a:moveTo>
                    <a:pt x="43303" y="314"/>
                  </a:moveTo>
                  <a:lnTo>
                    <a:pt x="26536" y="3689"/>
                  </a:lnTo>
                  <a:lnTo>
                    <a:pt x="12761" y="12907"/>
                  </a:lnTo>
                  <a:lnTo>
                    <a:pt x="3432" y="26611"/>
                  </a:lnTo>
                  <a:lnTo>
                    <a:pt x="0" y="43443"/>
                  </a:lnTo>
                  <a:lnTo>
                    <a:pt x="0" y="243033"/>
                  </a:lnTo>
                  <a:lnTo>
                    <a:pt x="51837" y="243033"/>
                  </a:lnTo>
                  <a:lnTo>
                    <a:pt x="51837" y="73036"/>
                  </a:lnTo>
                  <a:lnTo>
                    <a:pt x="102215" y="73036"/>
                  </a:lnTo>
                  <a:lnTo>
                    <a:pt x="83762" y="27388"/>
                  </a:lnTo>
                  <a:lnTo>
                    <a:pt x="77129" y="16252"/>
                  </a:lnTo>
                  <a:lnTo>
                    <a:pt x="67681" y="7712"/>
                  </a:lnTo>
                  <a:lnTo>
                    <a:pt x="56159" y="2243"/>
                  </a:lnTo>
                  <a:lnTo>
                    <a:pt x="43303" y="314"/>
                  </a:lnTo>
                  <a:close/>
                </a:path>
                <a:path w="264794" h="243839">
                  <a:moveTo>
                    <a:pt x="220942" y="0"/>
                  </a:moveTo>
                  <a:lnTo>
                    <a:pt x="180484" y="27388"/>
                  </a:lnTo>
                  <a:lnTo>
                    <a:pt x="132123" y="147016"/>
                  </a:lnTo>
                  <a:lnTo>
                    <a:pt x="182370" y="147016"/>
                  </a:lnTo>
                  <a:lnTo>
                    <a:pt x="212092" y="73350"/>
                  </a:lnTo>
                  <a:lnTo>
                    <a:pt x="264562" y="73350"/>
                  </a:lnTo>
                  <a:lnTo>
                    <a:pt x="264562" y="43443"/>
                  </a:lnTo>
                  <a:lnTo>
                    <a:pt x="261135" y="26611"/>
                  </a:lnTo>
                  <a:lnTo>
                    <a:pt x="251867" y="12907"/>
                  </a:lnTo>
                  <a:lnTo>
                    <a:pt x="251761" y="12749"/>
                  </a:lnTo>
                  <a:lnTo>
                    <a:pt x="237892" y="3423"/>
                  </a:lnTo>
                  <a:lnTo>
                    <a:pt x="22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2524" y="6317182"/>
              <a:ext cx="169559" cy="24303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104555" y="6249820"/>
            <a:ext cx="808355" cy="248285"/>
            <a:chOff x="1104555" y="6249820"/>
            <a:chExt cx="808355" cy="248285"/>
          </a:xfrm>
        </p:grpSpPr>
        <p:sp>
          <p:nvSpPr>
            <p:cNvPr id="13" name="object 13"/>
            <p:cNvSpPr/>
            <p:nvPr/>
          </p:nvSpPr>
          <p:spPr>
            <a:xfrm>
              <a:off x="1104555" y="6249820"/>
              <a:ext cx="265430" cy="243840"/>
            </a:xfrm>
            <a:custGeom>
              <a:avLst/>
              <a:gdLst/>
              <a:ahLst/>
              <a:cxnLst/>
              <a:rect l="l" t="t" r="r" b="b"/>
              <a:pathLst>
                <a:path w="265430" h="243839">
                  <a:moveTo>
                    <a:pt x="43303" y="314"/>
                  </a:moveTo>
                  <a:lnTo>
                    <a:pt x="26536" y="3689"/>
                  </a:lnTo>
                  <a:lnTo>
                    <a:pt x="12761" y="12907"/>
                  </a:lnTo>
                  <a:lnTo>
                    <a:pt x="3432" y="26611"/>
                  </a:lnTo>
                  <a:lnTo>
                    <a:pt x="0" y="43443"/>
                  </a:lnTo>
                  <a:lnTo>
                    <a:pt x="0" y="243348"/>
                  </a:lnTo>
                  <a:lnTo>
                    <a:pt x="51837" y="243348"/>
                  </a:lnTo>
                  <a:lnTo>
                    <a:pt x="51837" y="73350"/>
                  </a:lnTo>
                  <a:lnTo>
                    <a:pt x="102659" y="73350"/>
                  </a:lnTo>
                  <a:lnTo>
                    <a:pt x="84078" y="27388"/>
                  </a:lnTo>
                  <a:lnTo>
                    <a:pt x="77485" y="16252"/>
                  </a:lnTo>
                  <a:lnTo>
                    <a:pt x="68076" y="7712"/>
                  </a:lnTo>
                  <a:lnTo>
                    <a:pt x="56475" y="2243"/>
                  </a:lnTo>
                  <a:lnTo>
                    <a:pt x="43303" y="314"/>
                  </a:lnTo>
                  <a:close/>
                </a:path>
                <a:path w="265430" h="243839">
                  <a:moveTo>
                    <a:pt x="102659" y="73350"/>
                  </a:moveTo>
                  <a:lnTo>
                    <a:pt x="51837" y="73350"/>
                  </a:lnTo>
                  <a:lnTo>
                    <a:pt x="120744" y="243348"/>
                  </a:lnTo>
                  <a:lnTo>
                    <a:pt x="143502" y="243348"/>
                  </a:lnTo>
                  <a:lnTo>
                    <a:pt x="182549" y="147016"/>
                  </a:lnTo>
                  <a:lnTo>
                    <a:pt x="132439" y="147016"/>
                  </a:lnTo>
                  <a:lnTo>
                    <a:pt x="102659" y="73350"/>
                  </a:lnTo>
                  <a:close/>
                </a:path>
                <a:path w="265430" h="243839">
                  <a:moveTo>
                    <a:pt x="264878" y="73350"/>
                  </a:moveTo>
                  <a:lnTo>
                    <a:pt x="212408" y="73350"/>
                  </a:lnTo>
                  <a:lnTo>
                    <a:pt x="212408" y="243348"/>
                  </a:lnTo>
                  <a:lnTo>
                    <a:pt x="264878" y="243348"/>
                  </a:lnTo>
                  <a:lnTo>
                    <a:pt x="264878" y="73350"/>
                  </a:lnTo>
                  <a:close/>
                </a:path>
                <a:path w="265430" h="243839">
                  <a:moveTo>
                    <a:pt x="221258" y="0"/>
                  </a:moveTo>
                  <a:lnTo>
                    <a:pt x="180800" y="27388"/>
                  </a:lnTo>
                  <a:lnTo>
                    <a:pt x="132439" y="147016"/>
                  </a:lnTo>
                  <a:lnTo>
                    <a:pt x="182549" y="147016"/>
                  </a:lnTo>
                  <a:lnTo>
                    <a:pt x="212408" y="73350"/>
                  </a:lnTo>
                  <a:lnTo>
                    <a:pt x="264878" y="73350"/>
                  </a:lnTo>
                  <a:lnTo>
                    <a:pt x="264878" y="43443"/>
                  </a:lnTo>
                  <a:lnTo>
                    <a:pt x="261451" y="26611"/>
                  </a:lnTo>
                  <a:lnTo>
                    <a:pt x="252183" y="12907"/>
                  </a:lnTo>
                  <a:lnTo>
                    <a:pt x="252077" y="12749"/>
                  </a:lnTo>
                  <a:lnTo>
                    <a:pt x="238208" y="3423"/>
                  </a:lnTo>
                  <a:lnTo>
                    <a:pt x="221258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1675" y="6312782"/>
              <a:ext cx="179851" cy="18479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8710" y="6269339"/>
              <a:ext cx="111261" cy="2238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6838" y="6250135"/>
              <a:ext cx="165944" cy="24303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983586" y="6250127"/>
            <a:ext cx="1623060" cy="310515"/>
            <a:chOff x="1983586" y="6250127"/>
            <a:chExt cx="1623060" cy="310515"/>
          </a:xfrm>
        </p:grpSpPr>
        <p:sp>
          <p:nvSpPr>
            <p:cNvPr id="18" name="object 18"/>
            <p:cNvSpPr/>
            <p:nvPr/>
          </p:nvSpPr>
          <p:spPr>
            <a:xfrm>
              <a:off x="1983575" y="6250140"/>
              <a:ext cx="624840" cy="247650"/>
            </a:xfrm>
            <a:custGeom>
              <a:avLst/>
              <a:gdLst/>
              <a:ahLst/>
              <a:cxnLst/>
              <a:rect l="l" t="t" r="r" b="b"/>
              <a:pathLst>
                <a:path w="624839" h="247650">
                  <a:moveTo>
                    <a:pt x="253187" y="243027"/>
                  </a:moveTo>
                  <a:lnTo>
                    <a:pt x="237261" y="201790"/>
                  </a:lnTo>
                  <a:lnTo>
                    <a:pt x="219633" y="156146"/>
                  </a:lnTo>
                  <a:lnTo>
                    <a:pt x="179273" y="51625"/>
                  </a:lnTo>
                  <a:lnTo>
                    <a:pt x="171005" y="30213"/>
                  </a:lnTo>
                  <a:lnTo>
                    <a:pt x="164998" y="19685"/>
                  </a:lnTo>
                  <a:lnTo>
                    <a:pt x="164998" y="156146"/>
                  </a:lnTo>
                  <a:lnTo>
                    <a:pt x="89141" y="156146"/>
                  </a:lnTo>
                  <a:lnTo>
                    <a:pt x="127076" y="51625"/>
                  </a:lnTo>
                  <a:lnTo>
                    <a:pt x="164998" y="156146"/>
                  </a:lnTo>
                  <a:lnTo>
                    <a:pt x="164998" y="19685"/>
                  </a:lnTo>
                  <a:lnTo>
                    <a:pt x="163918" y="17792"/>
                  </a:lnTo>
                  <a:lnTo>
                    <a:pt x="153619" y="8255"/>
                  </a:lnTo>
                  <a:lnTo>
                    <a:pt x="140957" y="2146"/>
                  </a:lnTo>
                  <a:lnTo>
                    <a:pt x="126758" y="0"/>
                  </a:lnTo>
                  <a:lnTo>
                    <a:pt x="112547" y="2146"/>
                  </a:lnTo>
                  <a:lnTo>
                    <a:pt x="99885" y="8255"/>
                  </a:lnTo>
                  <a:lnTo>
                    <a:pt x="89598" y="17792"/>
                  </a:lnTo>
                  <a:lnTo>
                    <a:pt x="82499" y="30213"/>
                  </a:lnTo>
                  <a:lnTo>
                    <a:pt x="0" y="243027"/>
                  </a:lnTo>
                  <a:lnTo>
                    <a:pt x="59118" y="243027"/>
                  </a:lnTo>
                  <a:lnTo>
                    <a:pt x="74599" y="201790"/>
                  </a:lnTo>
                  <a:lnTo>
                    <a:pt x="179222" y="201790"/>
                  </a:lnTo>
                  <a:lnTo>
                    <a:pt x="194081" y="243027"/>
                  </a:lnTo>
                  <a:lnTo>
                    <a:pt x="253187" y="243027"/>
                  </a:lnTo>
                  <a:close/>
                </a:path>
                <a:path w="624839" h="247650">
                  <a:moveTo>
                    <a:pt x="427037" y="215328"/>
                  </a:moveTo>
                  <a:lnTo>
                    <a:pt x="417144" y="206197"/>
                  </a:lnTo>
                  <a:lnTo>
                    <a:pt x="396684" y="187312"/>
                  </a:lnTo>
                  <a:lnTo>
                    <a:pt x="389534" y="195173"/>
                  </a:lnTo>
                  <a:lnTo>
                    <a:pt x="380885" y="201129"/>
                  </a:lnTo>
                  <a:lnTo>
                    <a:pt x="370827" y="204889"/>
                  </a:lnTo>
                  <a:lnTo>
                    <a:pt x="359397" y="206197"/>
                  </a:lnTo>
                  <a:lnTo>
                    <a:pt x="339890" y="202476"/>
                  </a:lnTo>
                  <a:lnTo>
                    <a:pt x="324700" y="191998"/>
                  </a:lnTo>
                  <a:lnTo>
                    <a:pt x="314858" y="175793"/>
                  </a:lnTo>
                  <a:lnTo>
                    <a:pt x="311353" y="154889"/>
                  </a:lnTo>
                  <a:lnTo>
                    <a:pt x="314896" y="134035"/>
                  </a:lnTo>
                  <a:lnTo>
                    <a:pt x="324815" y="117932"/>
                  </a:lnTo>
                  <a:lnTo>
                    <a:pt x="340017" y="107569"/>
                  </a:lnTo>
                  <a:lnTo>
                    <a:pt x="359397" y="103886"/>
                  </a:lnTo>
                  <a:lnTo>
                    <a:pt x="366560" y="104355"/>
                  </a:lnTo>
                  <a:lnTo>
                    <a:pt x="373303" y="105778"/>
                  </a:lnTo>
                  <a:lnTo>
                    <a:pt x="379577" y="108140"/>
                  </a:lnTo>
                  <a:lnTo>
                    <a:pt x="385305" y="111442"/>
                  </a:lnTo>
                  <a:lnTo>
                    <a:pt x="391845" y="114287"/>
                  </a:lnTo>
                  <a:lnTo>
                    <a:pt x="417791" y="92316"/>
                  </a:lnTo>
                  <a:lnTo>
                    <a:pt x="415137" y="83654"/>
                  </a:lnTo>
                  <a:lnTo>
                    <a:pt x="372833" y="63715"/>
                  </a:lnTo>
                  <a:lnTo>
                    <a:pt x="357174" y="62649"/>
                  </a:lnTo>
                  <a:lnTo>
                    <a:pt x="318643" y="69824"/>
                  </a:lnTo>
                  <a:lnTo>
                    <a:pt x="288594" y="89839"/>
                  </a:lnTo>
                  <a:lnTo>
                    <a:pt x="269443" y="120421"/>
                  </a:lnTo>
                  <a:lnTo>
                    <a:pt x="263613" y="159296"/>
                  </a:lnTo>
                  <a:lnTo>
                    <a:pt x="272465" y="194589"/>
                  </a:lnTo>
                  <a:lnTo>
                    <a:pt x="293573" y="222732"/>
                  </a:lnTo>
                  <a:lnTo>
                    <a:pt x="323799" y="241198"/>
                  </a:lnTo>
                  <a:lnTo>
                    <a:pt x="360019" y="247446"/>
                  </a:lnTo>
                  <a:lnTo>
                    <a:pt x="383425" y="244284"/>
                  </a:lnTo>
                  <a:lnTo>
                    <a:pt x="402183" y="237058"/>
                  </a:lnTo>
                  <a:lnTo>
                    <a:pt x="416610" y="226987"/>
                  </a:lnTo>
                  <a:lnTo>
                    <a:pt x="427037" y="215328"/>
                  </a:lnTo>
                  <a:close/>
                </a:path>
                <a:path w="624839" h="247650">
                  <a:moveTo>
                    <a:pt x="624268" y="89725"/>
                  </a:moveTo>
                  <a:lnTo>
                    <a:pt x="622490" y="80873"/>
                  </a:lnTo>
                  <a:lnTo>
                    <a:pt x="617639" y="73672"/>
                  </a:lnTo>
                  <a:lnTo>
                    <a:pt x="610400" y="68821"/>
                  </a:lnTo>
                  <a:lnTo>
                    <a:pt x="601510" y="67056"/>
                  </a:lnTo>
                  <a:lnTo>
                    <a:pt x="599617" y="67056"/>
                  </a:lnTo>
                  <a:lnTo>
                    <a:pt x="590727" y="68821"/>
                  </a:lnTo>
                  <a:lnTo>
                    <a:pt x="583501" y="73672"/>
                  </a:lnTo>
                  <a:lnTo>
                    <a:pt x="578637" y="80873"/>
                  </a:lnTo>
                  <a:lnTo>
                    <a:pt x="576859" y="89725"/>
                  </a:lnTo>
                  <a:lnTo>
                    <a:pt x="576859" y="124040"/>
                  </a:lnTo>
                  <a:lnTo>
                    <a:pt x="576859" y="186055"/>
                  </a:lnTo>
                  <a:lnTo>
                    <a:pt x="569607" y="194119"/>
                  </a:lnTo>
                  <a:lnTo>
                    <a:pt x="559866" y="200494"/>
                  </a:lnTo>
                  <a:lnTo>
                    <a:pt x="548589" y="204698"/>
                  </a:lnTo>
                  <a:lnTo>
                    <a:pt x="536714" y="206197"/>
                  </a:lnTo>
                  <a:lnTo>
                    <a:pt x="518680" y="202488"/>
                  </a:lnTo>
                  <a:lnTo>
                    <a:pt x="504596" y="192036"/>
                  </a:lnTo>
                  <a:lnTo>
                    <a:pt x="495427" y="175920"/>
                  </a:lnTo>
                  <a:lnTo>
                    <a:pt x="492150" y="155206"/>
                  </a:lnTo>
                  <a:lnTo>
                    <a:pt x="495427" y="134213"/>
                  </a:lnTo>
                  <a:lnTo>
                    <a:pt x="504596" y="118097"/>
                  </a:lnTo>
                  <a:lnTo>
                    <a:pt x="518680" y="107696"/>
                  </a:lnTo>
                  <a:lnTo>
                    <a:pt x="536714" y="103886"/>
                  </a:lnTo>
                  <a:lnTo>
                    <a:pt x="548449" y="105397"/>
                  </a:lnTo>
                  <a:lnTo>
                    <a:pt x="559752" y="109601"/>
                  </a:lnTo>
                  <a:lnTo>
                    <a:pt x="569569" y="115976"/>
                  </a:lnTo>
                  <a:lnTo>
                    <a:pt x="576859" y="124040"/>
                  </a:lnTo>
                  <a:lnTo>
                    <a:pt x="576859" y="89725"/>
                  </a:lnTo>
                  <a:lnTo>
                    <a:pt x="565480" y="77927"/>
                  </a:lnTo>
                  <a:lnTo>
                    <a:pt x="552437" y="69456"/>
                  </a:lnTo>
                  <a:lnTo>
                    <a:pt x="538099" y="64350"/>
                  </a:lnTo>
                  <a:lnTo>
                    <a:pt x="522808" y="62649"/>
                  </a:lnTo>
                  <a:lnTo>
                    <a:pt x="491490" y="69011"/>
                  </a:lnTo>
                  <a:lnTo>
                    <a:pt x="466661" y="87325"/>
                  </a:lnTo>
                  <a:lnTo>
                    <a:pt x="450316" y="116433"/>
                  </a:lnTo>
                  <a:lnTo>
                    <a:pt x="444423" y="155206"/>
                  </a:lnTo>
                  <a:lnTo>
                    <a:pt x="450329" y="194119"/>
                  </a:lnTo>
                  <a:lnTo>
                    <a:pt x="450354" y="194271"/>
                  </a:lnTo>
                  <a:lnTo>
                    <a:pt x="466788" y="223164"/>
                  </a:lnTo>
                  <a:lnTo>
                    <a:pt x="491629" y="241134"/>
                  </a:lnTo>
                  <a:lnTo>
                    <a:pt x="522808" y="247446"/>
                  </a:lnTo>
                  <a:lnTo>
                    <a:pt x="538276" y="245694"/>
                  </a:lnTo>
                  <a:lnTo>
                    <a:pt x="552716" y="240512"/>
                  </a:lnTo>
                  <a:lnTo>
                    <a:pt x="565785" y="232041"/>
                  </a:lnTo>
                  <a:lnTo>
                    <a:pt x="577176" y="220370"/>
                  </a:lnTo>
                  <a:lnTo>
                    <a:pt x="577176" y="243039"/>
                  </a:lnTo>
                  <a:lnTo>
                    <a:pt x="624268" y="243039"/>
                  </a:lnTo>
                  <a:lnTo>
                    <a:pt x="624268" y="220370"/>
                  </a:lnTo>
                  <a:lnTo>
                    <a:pt x="624268" y="206197"/>
                  </a:lnTo>
                  <a:lnTo>
                    <a:pt x="624268" y="103886"/>
                  </a:lnTo>
                  <a:lnTo>
                    <a:pt x="624268" y="89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37880" y="6250135"/>
              <a:ext cx="179535" cy="2474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0605" y="6312468"/>
              <a:ext cx="179930" cy="1847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062407" y="6312468"/>
              <a:ext cx="266065" cy="180975"/>
            </a:xfrm>
            <a:custGeom>
              <a:avLst/>
              <a:gdLst/>
              <a:ahLst/>
              <a:cxnLst/>
              <a:rect l="l" t="t" r="r" b="b"/>
              <a:pathLst>
                <a:path w="266064" h="180975">
                  <a:moveTo>
                    <a:pt x="23442" y="4407"/>
                  </a:moveTo>
                  <a:lnTo>
                    <a:pt x="22916" y="4407"/>
                  </a:lnTo>
                  <a:lnTo>
                    <a:pt x="13890" y="6227"/>
                  </a:lnTo>
                  <a:lnTo>
                    <a:pt x="6618" y="11175"/>
                  </a:lnTo>
                  <a:lnTo>
                    <a:pt x="1744" y="18593"/>
                  </a:lnTo>
                  <a:lnTo>
                    <a:pt x="0" y="27388"/>
                  </a:lnTo>
                  <a:lnTo>
                    <a:pt x="0" y="180701"/>
                  </a:lnTo>
                  <a:lnTo>
                    <a:pt x="46359" y="180701"/>
                  </a:lnTo>
                  <a:lnTo>
                    <a:pt x="46359" y="62332"/>
                  </a:lnTo>
                  <a:lnTo>
                    <a:pt x="52820" y="54968"/>
                  </a:lnTo>
                  <a:lnTo>
                    <a:pt x="61307" y="48284"/>
                  </a:lnTo>
                  <a:lnTo>
                    <a:pt x="71472" y="43429"/>
                  </a:lnTo>
                  <a:lnTo>
                    <a:pt x="82972" y="41555"/>
                  </a:lnTo>
                  <a:lnTo>
                    <a:pt x="264038" y="41555"/>
                  </a:lnTo>
                  <a:lnTo>
                    <a:pt x="262631" y="32110"/>
                  </a:lnTo>
                  <a:lnTo>
                    <a:pt x="153300" y="32110"/>
                  </a:lnTo>
                  <a:lnTo>
                    <a:pt x="150924" y="27388"/>
                  </a:lnTo>
                  <a:lnTo>
                    <a:pt x="46359" y="27388"/>
                  </a:lnTo>
                  <a:lnTo>
                    <a:pt x="44578" y="18593"/>
                  </a:lnTo>
                  <a:lnTo>
                    <a:pt x="39642" y="11175"/>
                  </a:lnTo>
                  <a:lnTo>
                    <a:pt x="32357" y="6227"/>
                  </a:lnTo>
                  <a:lnTo>
                    <a:pt x="23442" y="4407"/>
                  </a:lnTo>
                  <a:close/>
                </a:path>
                <a:path w="266064" h="180975">
                  <a:moveTo>
                    <a:pt x="192811" y="41555"/>
                  </a:moveTo>
                  <a:lnTo>
                    <a:pt x="82972" y="41555"/>
                  </a:lnTo>
                  <a:lnTo>
                    <a:pt x="95088" y="43630"/>
                  </a:lnTo>
                  <a:lnTo>
                    <a:pt x="103254" y="49425"/>
                  </a:lnTo>
                  <a:lnTo>
                    <a:pt x="107863" y="58289"/>
                  </a:lnTo>
                  <a:lnTo>
                    <a:pt x="109312" y="69573"/>
                  </a:lnTo>
                  <a:lnTo>
                    <a:pt x="109312" y="180701"/>
                  </a:lnTo>
                  <a:lnTo>
                    <a:pt x="156198" y="180701"/>
                  </a:lnTo>
                  <a:lnTo>
                    <a:pt x="156198" y="62017"/>
                  </a:lnTo>
                  <a:lnTo>
                    <a:pt x="162249" y="54968"/>
                  </a:lnTo>
                  <a:lnTo>
                    <a:pt x="162363" y="54836"/>
                  </a:lnTo>
                  <a:lnTo>
                    <a:pt x="170701" y="48284"/>
                  </a:lnTo>
                  <a:lnTo>
                    <a:pt x="181005" y="43429"/>
                  </a:lnTo>
                  <a:lnTo>
                    <a:pt x="192811" y="41555"/>
                  </a:lnTo>
                  <a:close/>
                </a:path>
                <a:path w="266064" h="180975">
                  <a:moveTo>
                    <a:pt x="264038" y="41555"/>
                  </a:moveTo>
                  <a:lnTo>
                    <a:pt x="192811" y="41555"/>
                  </a:lnTo>
                  <a:lnTo>
                    <a:pt x="204886" y="43630"/>
                  </a:lnTo>
                  <a:lnTo>
                    <a:pt x="212961" y="49425"/>
                  </a:lnTo>
                  <a:lnTo>
                    <a:pt x="217480" y="58289"/>
                  </a:lnTo>
                  <a:lnTo>
                    <a:pt x="218888" y="69573"/>
                  </a:lnTo>
                  <a:lnTo>
                    <a:pt x="218888" y="180701"/>
                  </a:lnTo>
                  <a:lnTo>
                    <a:pt x="265774" y="180701"/>
                  </a:lnTo>
                  <a:lnTo>
                    <a:pt x="265774" y="53203"/>
                  </a:lnTo>
                  <a:lnTo>
                    <a:pt x="264038" y="41555"/>
                  </a:lnTo>
                  <a:close/>
                </a:path>
                <a:path w="266064" h="180975">
                  <a:moveTo>
                    <a:pt x="213883" y="0"/>
                  </a:moveTo>
                  <a:lnTo>
                    <a:pt x="194344" y="2774"/>
                  </a:lnTo>
                  <a:lnTo>
                    <a:pt x="177171" y="10034"/>
                  </a:lnTo>
                  <a:lnTo>
                    <a:pt x="163174" y="20320"/>
                  </a:lnTo>
                  <a:lnTo>
                    <a:pt x="153300" y="32110"/>
                  </a:lnTo>
                  <a:lnTo>
                    <a:pt x="262631" y="32110"/>
                  </a:lnTo>
                  <a:lnTo>
                    <a:pt x="262259" y="29616"/>
                  </a:lnTo>
                  <a:lnTo>
                    <a:pt x="252077" y="13025"/>
                  </a:lnTo>
                  <a:lnTo>
                    <a:pt x="235770" y="3221"/>
                  </a:lnTo>
                  <a:lnTo>
                    <a:pt x="213883" y="0"/>
                  </a:lnTo>
                  <a:close/>
                </a:path>
                <a:path w="266064" h="180975">
                  <a:moveTo>
                    <a:pt x="104307" y="0"/>
                  </a:moveTo>
                  <a:lnTo>
                    <a:pt x="84844" y="2774"/>
                  </a:lnTo>
                  <a:lnTo>
                    <a:pt x="67925" y="9680"/>
                  </a:lnTo>
                  <a:lnTo>
                    <a:pt x="54709" y="18593"/>
                  </a:lnTo>
                  <a:lnTo>
                    <a:pt x="46359" y="27388"/>
                  </a:lnTo>
                  <a:lnTo>
                    <a:pt x="150924" y="27388"/>
                  </a:lnTo>
                  <a:lnTo>
                    <a:pt x="146497" y="18593"/>
                  </a:lnTo>
                  <a:lnTo>
                    <a:pt x="136014" y="8499"/>
                  </a:lnTo>
                  <a:lnTo>
                    <a:pt x="121927" y="2183"/>
                  </a:lnTo>
                  <a:lnTo>
                    <a:pt x="104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6160" y="6270598"/>
              <a:ext cx="249912" cy="28961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176421" y="6251813"/>
            <a:ext cx="467359" cy="310515"/>
            <a:chOff x="8176421" y="6251813"/>
            <a:chExt cx="467359" cy="310515"/>
          </a:xfrm>
        </p:grpSpPr>
        <p:sp>
          <p:nvSpPr>
            <p:cNvPr id="24" name="object 24"/>
            <p:cNvSpPr/>
            <p:nvPr/>
          </p:nvSpPr>
          <p:spPr>
            <a:xfrm>
              <a:off x="8176421" y="6251813"/>
              <a:ext cx="264795" cy="243204"/>
            </a:xfrm>
            <a:custGeom>
              <a:avLst/>
              <a:gdLst/>
              <a:ahLst/>
              <a:cxnLst/>
              <a:rect l="l" t="t" r="r" b="b"/>
              <a:pathLst>
                <a:path w="264795" h="243204">
                  <a:moveTo>
                    <a:pt x="43289" y="314"/>
                  </a:moveTo>
                  <a:lnTo>
                    <a:pt x="26527" y="3685"/>
                  </a:lnTo>
                  <a:lnTo>
                    <a:pt x="12757" y="12895"/>
                  </a:lnTo>
                  <a:lnTo>
                    <a:pt x="3431" y="26586"/>
                  </a:lnTo>
                  <a:lnTo>
                    <a:pt x="0" y="43403"/>
                  </a:lnTo>
                  <a:lnTo>
                    <a:pt x="0" y="242805"/>
                  </a:lnTo>
                  <a:lnTo>
                    <a:pt x="51504" y="242805"/>
                  </a:lnTo>
                  <a:lnTo>
                    <a:pt x="51504" y="72967"/>
                  </a:lnTo>
                  <a:lnTo>
                    <a:pt x="102182" y="72967"/>
                  </a:lnTo>
                  <a:lnTo>
                    <a:pt x="83734" y="27362"/>
                  </a:lnTo>
                  <a:lnTo>
                    <a:pt x="77103" y="16236"/>
                  </a:lnTo>
                  <a:lnTo>
                    <a:pt x="67659" y="7705"/>
                  </a:lnTo>
                  <a:lnTo>
                    <a:pt x="56140" y="2240"/>
                  </a:lnTo>
                  <a:lnTo>
                    <a:pt x="43289" y="314"/>
                  </a:lnTo>
                  <a:close/>
                </a:path>
                <a:path w="264795" h="243204">
                  <a:moveTo>
                    <a:pt x="102182" y="72967"/>
                  </a:moveTo>
                  <a:lnTo>
                    <a:pt x="51504" y="72967"/>
                  </a:lnTo>
                  <a:lnTo>
                    <a:pt x="120388" y="242805"/>
                  </a:lnTo>
                  <a:lnTo>
                    <a:pt x="143139" y="242805"/>
                  </a:lnTo>
                  <a:lnTo>
                    <a:pt x="182045" y="146878"/>
                  </a:lnTo>
                  <a:lnTo>
                    <a:pt x="132079" y="146878"/>
                  </a:lnTo>
                  <a:lnTo>
                    <a:pt x="102182" y="72967"/>
                  </a:lnTo>
                  <a:close/>
                </a:path>
                <a:path w="264795" h="243204">
                  <a:moveTo>
                    <a:pt x="264475" y="72967"/>
                  </a:moveTo>
                  <a:lnTo>
                    <a:pt x="212022" y="72967"/>
                  </a:lnTo>
                  <a:lnTo>
                    <a:pt x="212022" y="242805"/>
                  </a:lnTo>
                  <a:lnTo>
                    <a:pt x="264475" y="242805"/>
                  </a:lnTo>
                  <a:lnTo>
                    <a:pt x="264475" y="72967"/>
                  </a:lnTo>
                  <a:close/>
                </a:path>
                <a:path w="264795" h="243204">
                  <a:moveTo>
                    <a:pt x="220869" y="0"/>
                  </a:moveTo>
                  <a:lnTo>
                    <a:pt x="180424" y="27362"/>
                  </a:lnTo>
                  <a:lnTo>
                    <a:pt x="132079" y="146878"/>
                  </a:lnTo>
                  <a:lnTo>
                    <a:pt x="182045" y="146878"/>
                  </a:lnTo>
                  <a:lnTo>
                    <a:pt x="212022" y="72967"/>
                  </a:lnTo>
                  <a:lnTo>
                    <a:pt x="264475" y="72967"/>
                  </a:lnTo>
                  <a:lnTo>
                    <a:pt x="261048" y="26586"/>
                  </a:lnTo>
                  <a:lnTo>
                    <a:pt x="237814" y="3420"/>
                  </a:lnTo>
                  <a:lnTo>
                    <a:pt x="2208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73847" y="6319111"/>
              <a:ext cx="169503" cy="242805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716115" y="6245233"/>
            <a:ext cx="1304925" cy="321310"/>
            <a:chOff x="8716115" y="6245233"/>
            <a:chExt cx="1304925" cy="321310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16115" y="6252127"/>
              <a:ext cx="388023" cy="2468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24677" y="6314716"/>
              <a:ext cx="179792" cy="1846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33539" y="6252127"/>
              <a:ext cx="179476" cy="2472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550617" y="6245233"/>
              <a:ext cx="55880" cy="250190"/>
            </a:xfrm>
            <a:custGeom>
              <a:avLst/>
              <a:gdLst/>
              <a:ahLst/>
              <a:cxnLst/>
              <a:rect l="l" t="t" r="r" b="b"/>
              <a:pathLst>
                <a:path w="55879" h="250189">
                  <a:moveTo>
                    <a:pt x="23594" y="0"/>
                  </a:moveTo>
                  <a:lnTo>
                    <a:pt x="11651" y="4811"/>
                  </a:lnTo>
                  <a:lnTo>
                    <a:pt x="3204" y="14280"/>
                  </a:lnTo>
                  <a:lnTo>
                    <a:pt x="0" y="27023"/>
                  </a:lnTo>
                  <a:lnTo>
                    <a:pt x="2256" y="37849"/>
                  </a:lnTo>
                  <a:lnTo>
                    <a:pt x="8333" y="46641"/>
                  </a:lnTo>
                  <a:lnTo>
                    <a:pt x="17196" y="52543"/>
                  </a:lnTo>
                  <a:lnTo>
                    <a:pt x="27806" y="54701"/>
                  </a:lnTo>
                  <a:lnTo>
                    <a:pt x="39344" y="52175"/>
                  </a:lnTo>
                  <a:lnTo>
                    <a:pt x="48542" y="45344"/>
                  </a:lnTo>
                  <a:lnTo>
                    <a:pt x="54244" y="35328"/>
                  </a:lnTo>
                  <a:lnTo>
                    <a:pt x="55296" y="23249"/>
                  </a:lnTo>
                  <a:lnTo>
                    <a:pt x="53282" y="16050"/>
                  </a:lnTo>
                  <a:lnTo>
                    <a:pt x="49371" y="9764"/>
                  </a:lnTo>
                  <a:lnTo>
                    <a:pt x="44021" y="4811"/>
                  </a:lnTo>
                  <a:lnTo>
                    <a:pt x="37285" y="1233"/>
                  </a:lnTo>
                  <a:lnTo>
                    <a:pt x="23594" y="0"/>
                  </a:lnTo>
                  <a:close/>
                </a:path>
                <a:path w="55879" h="250189">
                  <a:moveTo>
                    <a:pt x="27806" y="73886"/>
                  </a:moveTo>
                  <a:lnTo>
                    <a:pt x="18647" y="75704"/>
                  </a:lnTo>
                  <a:lnTo>
                    <a:pt x="18803" y="75704"/>
                  </a:lnTo>
                  <a:lnTo>
                    <a:pt x="11452" y="80648"/>
                  </a:lnTo>
                  <a:lnTo>
                    <a:pt x="6566" y="87818"/>
                  </a:lnTo>
                  <a:lnTo>
                    <a:pt x="4739" y="96846"/>
                  </a:lnTo>
                  <a:lnTo>
                    <a:pt x="4739" y="249700"/>
                  </a:lnTo>
                  <a:lnTo>
                    <a:pt x="50872" y="249700"/>
                  </a:lnTo>
                  <a:lnTo>
                    <a:pt x="50872" y="96846"/>
                  </a:lnTo>
                  <a:lnTo>
                    <a:pt x="49090" y="87951"/>
                  </a:lnTo>
                  <a:lnTo>
                    <a:pt x="44197" y="80648"/>
                  </a:lnTo>
                  <a:lnTo>
                    <a:pt x="36875" y="75704"/>
                  </a:lnTo>
                  <a:lnTo>
                    <a:pt x="27806" y="73886"/>
                  </a:lnTo>
                  <a:close/>
                </a:path>
              </a:pathLst>
            </a:custGeom>
            <a:solidFill>
              <a:srgbClr val="F10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44463" y="6314401"/>
              <a:ext cx="165573" cy="1805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41319" y="6314716"/>
              <a:ext cx="179160" cy="251612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091259" y="6252119"/>
            <a:ext cx="1633220" cy="309880"/>
            <a:chOff x="10091259" y="6252119"/>
            <a:chExt cx="1633220" cy="309880"/>
          </a:xfrm>
        </p:grpSpPr>
        <p:sp>
          <p:nvSpPr>
            <p:cNvPr id="34" name="object 34"/>
            <p:cNvSpPr/>
            <p:nvPr/>
          </p:nvSpPr>
          <p:spPr>
            <a:xfrm>
              <a:off x="10091255" y="6252121"/>
              <a:ext cx="624205" cy="247650"/>
            </a:xfrm>
            <a:custGeom>
              <a:avLst/>
              <a:gdLst/>
              <a:ahLst/>
              <a:cxnLst/>
              <a:rect l="l" t="t" r="r" b="b"/>
              <a:pathLst>
                <a:path w="624204" h="247650">
                  <a:moveTo>
                    <a:pt x="253098" y="242811"/>
                  </a:moveTo>
                  <a:lnTo>
                    <a:pt x="237172" y="201612"/>
                  </a:lnTo>
                  <a:lnTo>
                    <a:pt x="219557" y="156006"/>
                  </a:lnTo>
                  <a:lnTo>
                    <a:pt x="179209" y="51587"/>
                  </a:lnTo>
                  <a:lnTo>
                    <a:pt x="170942" y="30200"/>
                  </a:lnTo>
                  <a:lnTo>
                    <a:pt x="164934" y="19672"/>
                  </a:lnTo>
                  <a:lnTo>
                    <a:pt x="164934" y="156006"/>
                  </a:lnTo>
                  <a:lnTo>
                    <a:pt x="89103" y="156006"/>
                  </a:lnTo>
                  <a:lnTo>
                    <a:pt x="127025" y="51587"/>
                  </a:lnTo>
                  <a:lnTo>
                    <a:pt x="164934" y="156006"/>
                  </a:lnTo>
                  <a:lnTo>
                    <a:pt x="164934" y="19672"/>
                  </a:lnTo>
                  <a:lnTo>
                    <a:pt x="163855" y="17780"/>
                  </a:lnTo>
                  <a:lnTo>
                    <a:pt x="153568" y="8255"/>
                  </a:lnTo>
                  <a:lnTo>
                    <a:pt x="140906" y="2159"/>
                  </a:lnTo>
                  <a:lnTo>
                    <a:pt x="126707" y="0"/>
                  </a:lnTo>
                  <a:lnTo>
                    <a:pt x="112509" y="2159"/>
                  </a:lnTo>
                  <a:lnTo>
                    <a:pt x="99847" y="8255"/>
                  </a:lnTo>
                  <a:lnTo>
                    <a:pt x="89560" y="17780"/>
                  </a:lnTo>
                  <a:lnTo>
                    <a:pt x="82473" y="30200"/>
                  </a:lnTo>
                  <a:lnTo>
                    <a:pt x="0" y="242811"/>
                  </a:lnTo>
                  <a:lnTo>
                    <a:pt x="59080" y="242811"/>
                  </a:lnTo>
                  <a:lnTo>
                    <a:pt x="74574" y="201612"/>
                  </a:lnTo>
                  <a:lnTo>
                    <a:pt x="179158" y="201612"/>
                  </a:lnTo>
                  <a:lnTo>
                    <a:pt x="194005" y="242811"/>
                  </a:lnTo>
                  <a:lnTo>
                    <a:pt x="253098" y="242811"/>
                  </a:lnTo>
                  <a:close/>
                </a:path>
                <a:path w="624204" h="247650">
                  <a:moveTo>
                    <a:pt x="426885" y="215138"/>
                  </a:moveTo>
                  <a:lnTo>
                    <a:pt x="417004" y="206019"/>
                  </a:lnTo>
                  <a:lnTo>
                    <a:pt x="396557" y="187147"/>
                  </a:lnTo>
                  <a:lnTo>
                    <a:pt x="389394" y="195008"/>
                  </a:lnTo>
                  <a:lnTo>
                    <a:pt x="380758" y="200952"/>
                  </a:lnTo>
                  <a:lnTo>
                    <a:pt x="370687" y="204711"/>
                  </a:lnTo>
                  <a:lnTo>
                    <a:pt x="359270" y="206019"/>
                  </a:lnTo>
                  <a:lnTo>
                    <a:pt x="339763" y="202298"/>
                  </a:lnTo>
                  <a:lnTo>
                    <a:pt x="324586" y="191833"/>
                  </a:lnTo>
                  <a:lnTo>
                    <a:pt x="314744" y="175641"/>
                  </a:lnTo>
                  <a:lnTo>
                    <a:pt x="311238" y="154749"/>
                  </a:lnTo>
                  <a:lnTo>
                    <a:pt x="314782" y="133921"/>
                  </a:lnTo>
                  <a:lnTo>
                    <a:pt x="324700" y="117843"/>
                  </a:lnTo>
                  <a:lnTo>
                    <a:pt x="339902" y="107480"/>
                  </a:lnTo>
                  <a:lnTo>
                    <a:pt x="359270" y="103797"/>
                  </a:lnTo>
                  <a:lnTo>
                    <a:pt x="366420" y="104279"/>
                  </a:lnTo>
                  <a:lnTo>
                    <a:pt x="373164" y="105689"/>
                  </a:lnTo>
                  <a:lnTo>
                    <a:pt x="379437" y="108051"/>
                  </a:lnTo>
                  <a:lnTo>
                    <a:pt x="385178" y="111353"/>
                  </a:lnTo>
                  <a:lnTo>
                    <a:pt x="391718" y="114185"/>
                  </a:lnTo>
                  <a:lnTo>
                    <a:pt x="398602" y="114731"/>
                  </a:lnTo>
                  <a:lnTo>
                    <a:pt x="405257" y="113030"/>
                  </a:lnTo>
                  <a:lnTo>
                    <a:pt x="411086" y="109143"/>
                  </a:lnTo>
                  <a:lnTo>
                    <a:pt x="414667" y="103797"/>
                  </a:lnTo>
                  <a:lnTo>
                    <a:pt x="416382" y="101257"/>
                  </a:lnTo>
                  <a:lnTo>
                    <a:pt x="386486" y="66611"/>
                  </a:lnTo>
                  <a:lnTo>
                    <a:pt x="357060" y="62598"/>
                  </a:lnTo>
                  <a:lnTo>
                    <a:pt x="318528" y="69773"/>
                  </a:lnTo>
                  <a:lnTo>
                    <a:pt x="288493" y="89763"/>
                  </a:lnTo>
                  <a:lnTo>
                    <a:pt x="269341" y="120319"/>
                  </a:lnTo>
                  <a:lnTo>
                    <a:pt x="263525" y="159156"/>
                  </a:lnTo>
                  <a:lnTo>
                    <a:pt x="272364" y="194411"/>
                  </a:lnTo>
                  <a:lnTo>
                    <a:pt x="293458" y="222529"/>
                  </a:lnTo>
                  <a:lnTo>
                    <a:pt x="323684" y="240982"/>
                  </a:lnTo>
                  <a:lnTo>
                    <a:pt x="359892" y="247218"/>
                  </a:lnTo>
                  <a:lnTo>
                    <a:pt x="383298" y="244068"/>
                  </a:lnTo>
                  <a:lnTo>
                    <a:pt x="402043" y="236842"/>
                  </a:lnTo>
                  <a:lnTo>
                    <a:pt x="416458" y="226783"/>
                  </a:lnTo>
                  <a:lnTo>
                    <a:pt x="426885" y="215138"/>
                  </a:lnTo>
                  <a:close/>
                </a:path>
                <a:path w="624204" h="247650">
                  <a:moveTo>
                    <a:pt x="623925" y="89649"/>
                  </a:moveTo>
                  <a:lnTo>
                    <a:pt x="622160" y="80810"/>
                  </a:lnTo>
                  <a:lnTo>
                    <a:pt x="617347" y="73609"/>
                  </a:lnTo>
                  <a:lnTo>
                    <a:pt x="610146" y="68770"/>
                  </a:lnTo>
                  <a:lnTo>
                    <a:pt x="601281" y="67005"/>
                  </a:lnTo>
                  <a:lnTo>
                    <a:pt x="599440" y="67005"/>
                  </a:lnTo>
                  <a:lnTo>
                    <a:pt x="590524" y="68770"/>
                  </a:lnTo>
                  <a:lnTo>
                    <a:pt x="583247" y="73609"/>
                  </a:lnTo>
                  <a:lnTo>
                    <a:pt x="578332" y="80810"/>
                  </a:lnTo>
                  <a:lnTo>
                    <a:pt x="577049" y="87109"/>
                  </a:lnTo>
                  <a:lnTo>
                    <a:pt x="577049" y="123926"/>
                  </a:lnTo>
                  <a:lnTo>
                    <a:pt x="577049" y="185889"/>
                  </a:lnTo>
                  <a:lnTo>
                    <a:pt x="569760" y="193941"/>
                  </a:lnTo>
                  <a:lnTo>
                    <a:pt x="559981" y="200317"/>
                  </a:lnTo>
                  <a:lnTo>
                    <a:pt x="548690" y="204508"/>
                  </a:lnTo>
                  <a:lnTo>
                    <a:pt x="536841" y="206019"/>
                  </a:lnTo>
                  <a:lnTo>
                    <a:pt x="518820" y="202311"/>
                  </a:lnTo>
                  <a:lnTo>
                    <a:pt x="504736" y="191871"/>
                  </a:lnTo>
                  <a:lnTo>
                    <a:pt x="495566" y="175768"/>
                  </a:lnTo>
                  <a:lnTo>
                    <a:pt x="492290" y="155067"/>
                  </a:lnTo>
                  <a:lnTo>
                    <a:pt x="495528" y="134099"/>
                  </a:lnTo>
                  <a:lnTo>
                    <a:pt x="504621" y="117995"/>
                  </a:lnTo>
                  <a:lnTo>
                    <a:pt x="518693" y="107607"/>
                  </a:lnTo>
                  <a:lnTo>
                    <a:pt x="536841" y="103797"/>
                  </a:lnTo>
                  <a:lnTo>
                    <a:pt x="548576" y="105308"/>
                  </a:lnTo>
                  <a:lnTo>
                    <a:pt x="559879" y="109499"/>
                  </a:lnTo>
                  <a:lnTo>
                    <a:pt x="569722" y="115874"/>
                  </a:lnTo>
                  <a:lnTo>
                    <a:pt x="577049" y="123926"/>
                  </a:lnTo>
                  <a:lnTo>
                    <a:pt x="577049" y="87109"/>
                  </a:lnTo>
                  <a:lnTo>
                    <a:pt x="576529" y="89649"/>
                  </a:lnTo>
                  <a:lnTo>
                    <a:pt x="565264" y="77863"/>
                  </a:lnTo>
                  <a:lnTo>
                    <a:pt x="552259" y="69405"/>
                  </a:lnTo>
                  <a:lnTo>
                    <a:pt x="537921" y="64312"/>
                  </a:lnTo>
                  <a:lnTo>
                    <a:pt x="522630" y="62598"/>
                  </a:lnTo>
                  <a:lnTo>
                    <a:pt x="491324" y="68961"/>
                  </a:lnTo>
                  <a:lnTo>
                    <a:pt x="466496" y="87249"/>
                  </a:lnTo>
                  <a:lnTo>
                    <a:pt x="450151" y="116344"/>
                  </a:lnTo>
                  <a:lnTo>
                    <a:pt x="444271" y="155067"/>
                  </a:lnTo>
                  <a:lnTo>
                    <a:pt x="450176" y="193941"/>
                  </a:lnTo>
                  <a:lnTo>
                    <a:pt x="450202" y="194106"/>
                  </a:lnTo>
                  <a:lnTo>
                    <a:pt x="466661" y="222961"/>
                  </a:lnTo>
                  <a:lnTo>
                    <a:pt x="491591" y="240919"/>
                  </a:lnTo>
                  <a:lnTo>
                    <a:pt x="522947" y="247218"/>
                  </a:lnTo>
                  <a:lnTo>
                    <a:pt x="538403" y="245478"/>
                  </a:lnTo>
                  <a:lnTo>
                    <a:pt x="552843" y="240296"/>
                  </a:lnTo>
                  <a:lnTo>
                    <a:pt x="565912" y="231825"/>
                  </a:lnTo>
                  <a:lnTo>
                    <a:pt x="577316" y="220179"/>
                  </a:lnTo>
                  <a:lnTo>
                    <a:pt x="577316" y="242824"/>
                  </a:lnTo>
                  <a:lnTo>
                    <a:pt x="623925" y="242824"/>
                  </a:lnTo>
                  <a:lnTo>
                    <a:pt x="623925" y="220179"/>
                  </a:lnTo>
                  <a:lnTo>
                    <a:pt x="623925" y="206019"/>
                  </a:lnTo>
                  <a:lnTo>
                    <a:pt x="623925" y="103797"/>
                  </a:lnTo>
                  <a:lnTo>
                    <a:pt x="623925" y="896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45205" y="6252127"/>
              <a:ext cx="179581" cy="24720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957965" y="6314401"/>
              <a:ext cx="179845" cy="18462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169671" y="6314716"/>
              <a:ext cx="266065" cy="180340"/>
            </a:xfrm>
            <a:custGeom>
              <a:avLst/>
              <a:gdLst/>
              <a:ahLst/>
              <a:cxnLst/>
              <a:rect l="l" t="t" r="r" b="b"/>
              <a:pathLst>
                <a:path w="266065" h="180339">
                  <a:moveTo>
                    <a:pt x="23435" y="4403"/>
                  </a:moveTo>
                  <a:lnTo>
                    <a:pt x="23171" y="4403"/>
                  </a:lnTo>
                  <a:lnTo>
                    <a:pt x="13970" y="6221"/>
                  </a:lnTo>
                  <a:lnTo>
                    <a:pt x="14144" y="6221"/>
                  </a:lnTo>
                  <a:lnTo>
                    <a:pt x="6846" y="11008"/>
                  </a:lnTo>
                  <a:lnTo>
                    <a:pt x="1843" y="18202"/>
                  </a:lnTo>
                  <a:lnTo>
                    <a:pt x="0" y="27048"/>
                  </a:lnTo>
                  <a:lnTo>
                    <a:pt x="0" y="180217"/>
                  </a:lnTo>
                  <a:lnTo>
                    <a:pt x="46343" y="180217"/>
                  </a:lnTo>
                  <a:lnTo>
                    <a:pt x="46343" y="61959"/>
                  </a:lnTo>
                  <a:lnTo>
                    <a:pt x="52807" y="54602"/>
                  </a:lnTo>
                  <a:lnTo>
                    <a:pt x="61319" y="47924"/>
                  </a:lnTo>
                  <a:lnTo>
                    <a:pt x="71560" y="43073"/>
                  </a:lnTo>
                  <a:lnTo>
                    <a:pt x="83208" y="41201"/>
                  </a:lnTo>
                  <a:lnTo>
                    <a:pt x="263906" y="41201"/>
                  </a:lnTo>
                  <a:lnTo>
                    <a:pt x="262547" y="32080"/>
                  </a:lnTo>
                  <a:lnTo>
                    <a:pt x="153250" y="32080"/>
                  </a:lnTo>
                  <a:lnTo>
                    <a:pt x="150874" y="27362"/>
                  </a:lnTo>
                  <a:lnTo>
                    <a:pt x="46343" y="27362"/>
                  </a:lnTo>
                  <a:lnTo>
                    <a:pt x="44563" y="18576"/>
                  </a:lnTo>
                  <a:lnTo>
                    <a:pt x="44363" y="18202"/>
                  </a:lnTo>
                  <a:lnTo>
                    <a:pt x="39629" y="11165"/>
                  </a:lnTo>
                  <a:lnTo>
                    <a:pt x="32346" y="6221"/>
                  </a:lnTo>
                  <a:lnTo>
                    <a:pt x="23435" y="4403"/>
                  </a:lnTo>
                  <a:close/>
                </a:path>
                <a:path w="266065" h="180339">
                  <a:moveTo>
                    <a:pt x="192747" y="41201"/>
                  </a:moveTo>
                  <a:lnTo>
                    <a:pt x="83208" y="41201"/>
                  </a:lnTo>
                  <a:lnTo>
                    <a:pt x="95279" y="43275"/>
                  </a:lnTo>
                  <a:lnTo>
                    <a:pt x="103351" y="49064"/>
                  </a:lnTo>
                  <a:lnTo>
                    <a:pt x="107869" y="57919"/>
                  </a:lnTo>
                  <a:lnTo>
                    <a:pt x="109276" y="69193"/>
                  </a:lnTo>
                  <a:lnTo>
                    <a:pt x="109276" y="180217"/>
                  </a:lnTo>
                  <a:lnTo>
                    <a:pt x="156146" y="180217"/>
                  </a:lnTo>
                  <a:lnTo>
                    <a:pt x="156146" y="61644"/>
                  </a:lnTo>
                  <a:lnTo>
                    <a:pt x="162232" y="54602"/>
                  </a:lnTo>
                  <a:lnTo>
                    <a:pt x="162346" y="54470"/>
                  </a:lnTo>
                  <a:lnTo>
                    <a:pt x="170743" y="47924"/>
                  </a:lnTo>
                  <a:lnTo>
                    <a:pt x="181056" y="43073"/>
                  </a:lnTo>
                  <a:lnTo>
                    <a:pt x="192747" y="41201"/>
                  </a:lnTo>
                  <a:close/>
                </a:path>
                <a:path w="266065" h="180339">
                  <a:moveTo>
                    <a:pt x="263906" y="41201"/>
                  </a:moveTo>
                  <a:lnTo>
                    <a:pt x="192747" y="41201"/>
                  </a:lnTo>
                  <a:lnTo>
                    <a:pt x="204860" y="43275"/>
                  </a:lnTo>
                  <a:lnTo>
                    <a:pt x="213022" y="49064"/>
                  </a:lnTo>
                  <a:lnTo>
                    <a:pt x="217631" y="57919"/>
                  </a:lnTo>
                  <a:lnTo>
                    <a:pt x="219079" y="69193"/>
                  </a:lnTo>
                  <a:lnTo>
                    <a:pt x="219079" y="180217"/>
                  </a:lnTo>
                  <a:lnTo>
                    <a:pt x="265686" y="180217"/>
                  </a:lnTo>
                  <a:lnTo>
                    <a:pt x="265686" y="53153"/>
                  </a:lnTo>
                  <a:lnTo>
                    <a:pt x="263906" y="41201"/>
                  </a:lnTo>
                  <a:close/>
                </a:path>
                <a:path w="266065" h="180339">
                  <a:moveTo>
                    <a:pt x="214076" y="0"/>
                  </a:moveTo>
                  <a:lnTo>
                    <a:pt x="194391" y="2771"/>
                  </a:lnTo>
                  <a:lnTo>
                    <a:pt x="177146" y="10025"/>
                  </a:lnTo>
                  <a:lnTo>
                    <a:pt x="163124" y="20300"/>
                  </a:lnTo>
                  <a:lnTo>
                    <a:pt x="153250" y="32080"/>
                  </a:lnTo>
                  <a:lnTo>
                    <a:pt x="262547" y="32080"/>
                  </a:lnTo>
                  <a:lnTo>
                    <a:pt x="262176" y="29588"/>
                  </a:lnTo>
                  <a:lnTo>
                    <a:pt x="252026" y="13013"/>
                  </a:lnTo>
                  <a:lnTo>
                    <a:pt x="235803" y="3218"/>
                  </a:lnTo>
                  <a:lnTo>
                    <a:pt x="214076" y="0"/>
                  </a:lnTo>
                  <a:close/>
                </a:path>
                <a:path w="266065" h="180339">
                  <a:moveTo>
                    <a:pt x="104273" y="0"/>
                  </a:moveTo>
                  <a:lnTo>
                    <a:pt x="84816" y="2771"/>
                  </a:lnTo>
                  <a:lnTo>
                    <a:pt x="67902" y="9671"/>
                  </a:lnTo>
                  <a:lnTo>
                    <a:pt x="54691" y="18576"/>
                  </a:lnTo>
                  <a:lnTo>
                    <a:pt x="46343" y="27362"/>
                  </a:lnTo>
                  <a:lnTo>
                    <a:pt x="150874" y="27362"/>
                  </a:lnTo>
                  <a:lnTo>
                    <a:pt x="146449" y="18576"/>
                  </a:lnTo>
                  <a:lnTo>
                    <a:pt x="135969" y="8491"/>
                  </a:lnTo>
                  <a:lnTo>
                    <a:pt x="121886" y="2181"/>
                  </a:lnTo>
                  <a:lnTo>
                    <a:pt x="1042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463326" y="6269426"/>
              <a:ext cx="260625" cy="292491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4129258" y="6216210"/>
            <a:ext cx="471805" cy="313055"/>
            <a:chOff x="4129258" y="6216210"/>
            <a:chExt cx="471805" cy="313055"/>
          </a:xfrm>
        </p:grpSpPr>
        <p:sp>
          <p:nvSpPr>
            <p:cNvPr id="40" name="object 40"/>
            <p:cNvSpPr/>
            <p:nvPr/>
          </p:nvSpPr>
          <p:spPr>
            <a:xfrm>
              <a:off x="4129258" y="6216210"/>
              <a:ext cx="267335" cy="245110"/>
            </a:xfrm>
            <a:custGeom>
              <a:avLst/>
              <a:gdLst/>
              <a:ahLst/>
              <a:cxnLst/>
              <a:rect l="l" t="t" r="r" b="b"/>
              <a:pathLst>
                <a:path w="267335" h="245110">
                  <a:moveTo>
                    <a:pt x="43692" y="316"/>
                  </a:moveTo>
                  <a:lnTo>
                    <a:pt x="26774" y="3714"/>
                  </a:lnTo>
                  <a:lnTo>
                    <a:pt x="12876" y="12994"/>
                  </a:lnTo>
                  <a:lnTo>
                    <a:pt x="3463" y="26791"/>
                  </a:lnTo>
                  <a:lnTo>
                    <a:pt x="0" y="43737"/>
                  </a:lnTo>
                  <a:lnTo>
                    <a:pt x="0" y="245022"/>
                  </a:lnTo>
                  <a:lnTo>
                    <a:pt x="51984" y="245022"/>
                  </a:lnTo>
                  <a:lnTo>
                    <a:pt x="51984" y="73847"/>
                  </a:lnTo>
                  <a:lnTo>
                    <a:pt x="103258" y="73847"/>
                  </a:lnTo>
                  <a:lnTo>
                    <a:pt x="84515" y="27573"/>
                  </a:lnTo>
                  <a:lnTo>
                    <a:pt x="77822" y="16362"/>
                  </a:lnTo>
                  <a:lnTo>
                    <a:pt x="68289" y="7765"/>
                  </a:lnTo>
                  <a:lnTo>
                    <a:pt x="56663" y="2258"/>
                  </a:lnTo>
                  <a:lnTo>
                    <a:pt x="43692" y="316"/>
                  </a:lnTo>
                  <a:close/>
                </a:path>
                <a:path w="267335" h="245110">
                  <a:moveTo>
                    <a:pt x="103258" y="73847"/>
                  </a:moveTo>
                  <a:lnTo>
                    <a:pt x="51984" y="73847"/>
                  </a:lnTo>
                  <a:lnTo>
                    <a:pt x="121510" y="245022"/>
                  </a:lnTo>
                  <a:lnTo>
                    <a:pt x="144473" y="245022"/>
                  </a:lnTo>
                  <a:lnTo>
                    <a:pt x="183864" y="148038"/>
                  </a:lnTo>
                  <a:lnTo>
                    <a:pt x="133310" y="148038"/>
                  </a:lnTo>
                  <a:lnTo>
                    <a:pt x="103258" y="73847"/>
                  </a:lnTo>
                  <a:close/>
                </a:path>
                <a:path w="267335" h="245110">
                  <a:moveTo>
                    <a:pt x="266966" y="73847"/>
                  </a:moveTo>
                  <a:lnTo>
                    <a:pt x="213998" y="73847"/>
                  </a:lnTo>
                  <a:lnTo>
                    <a:pt x="213998" y="245022"/>
                  </a:lnTo>
                  <a:lnTo>
                    <a:pt x="266966" y="245022"/>
                  </a:lnTo>
                  <a:lnTo>
                    <a:pt x="266966" y="73847"/>
                  </a:lnTo>
                  <a:close/>
                </a:path>
                <a:path w="267335" h="245110">
                  <a:moveTo>
                    <a:pt x="222928" y="0"/>
                  </a:moveTo>
                  <a:lnTo>
                    <a:pt x="182106" y="27573"/>
                  </a:lnTo>
                  <a:lnTo>
                    <a:pt x="133310" y="148038"/>
                  </a:lnTo>
                  <a:lnTo>
                    <a:pt x="183864" y="148038"/>
                  </a:lnTo>
                  <a:lnTo>
                    <a:pt x="213998" y="73847"/>
                  </a:lnTo>
                  <a:lnTo>
                    <a:pt x="266966" y="73847"/>
                  </a:lnTo>
                  <a:lnTo>
                    <a:pt x="263507" y="26791"/>
                  </a:lnTo>
                  <a:lnTo>
                    <a:pt x="240046" y="3446"/>
                  </a:lnTo>
                  <a:lnTo>
                    <a:pt x="2229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29475" y="6284035"/>
              <a:ext cx="171109" cy="244705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4674027" y="6209579"/>
            <a:ext cx="1316990" cy="323850"/>
            <a:chOff x="4674027" y="6209579"/>
            <a:chExt cx="1316990" cy="323850"/>
          </a:xfrm>
        </p:grpSpPr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74027" y="6216527"/>
              <a:ext cx="391666" cy="24882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86423" y="6279598"/>
              <a:ext cx="181494" cy="1860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97259" y="6216527"/>
              <a:ext cx="181175" cy="24914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516387" y="6209579"/>
              <a:ext cx="55880" cy="252095"/>
            </a:xfrm>
            <a:custGeom>
              <a:avLst/>
              <a:gdLst/>
              <a:ahLst/>
              <a:cxnLst/>
              <a:rect l="l" t="t" r="r" b="b"/>
              <a:pathLst>
                <a:path w="55879" h="252095">
                  <a:moveTo>
                    <a:pt x="23814" y="0"/>
                  </a:moveTo>
                  <a:lnTo>
                    <a:pt x="11760" y="4848"/>
                  </a:lnTo>
                  <a:lnTo>
                    <a:pt x="3234" y="14391"/>
                  </a:lnTo>
                  <a:lnTo>
                    <a:pt x="0" y="27232"/>
                  </a:lnTo>
                  <a:lnTo>
                    <a:pt x="2277" y="38141"/>
                  </a:lnTo>
                  <a:lnTo>
                    <a:pt x="8411" y="47001"/>
                  </a:lnTo>
                  <a:lnTo>
                    <a:pt x="17356" y="52949"/>
                  </a:lnTo>
                  <a:lnTo>
                    <a:pt x="28065" y="55123"/>
                  </a:lnTo>
                  <a:lnTo>
                    <a:pt x="39711" y="52577"/>
                  </a:lnTo>
                  <a:lnTo>
                    <a:pt x="48994" y="45694"/>
                  </a:lnTo>
                  <a:lnTo>
                    <a:pt x="54750" y="35601"/>
                  </a:lnTo>
                  <a:lnTo>
                    <a:pt x="55811" y="23428"/>
                  </a:lnTo>
                  <a:lnTo>
                    <a:pt x="53778" y="16173"/>
                  </a:lnTo>
                  <a:lnTo>
                    <a:pt x="49831" y="9840"/>
                  </a:lnTo>
                  <a:lnTo>
                    <a:pt x="44432" y="4848"/>
                  </a:lnTo>
                  <a:lnTo>
                    <a:pt x="37633" y="1243"/>
                  </a:lnTo>
                  <a:lnTo>
                    <a:pt x="23814" y="0"/>
                  </a:lnTo>
                  <a:close/>
                </a:path>
                <a:path w="55879" h="252095">
                  <a:moveTo>
                    <a:pt x="28065" y="74456"/>
                  </a:moveTo>
                  <a:lnTo>
                    <a:pt x="18820" y="76288"/>
                  </a:lnTo>
                  <a:lnTo>
                    <a:pt x="18978" y="76288"/>
                  </a:lnTo>
                  <a:lnTo>
                    <a:pt x="11559" y="81270"/>
                  </a:lnTo>
                  <a:lnTo>
                    <a:pt x="6627" y="88496"/>
                  </a:lnTo>
                  <a:lnTo>
                    <a:pt x="4783" y="97593"/>
                  </a:lnTo>
                  <a:lnTo>
                    <a:pt x="4784" y="251653"/>
                  </a:lnTo>
                  <a:lnTo>
                    <a:pt x="51347" y="251653"/>
                  </a:lnTo>
                  <a:lnTo>
                    <a:pt x="51346" y="97593"/>
                  </a:lnTo>
                  <a:lnTo>
                    <a:pt x="49547" y="88629"/>
                  </a:lnTo>
                  <a:lnTo>
                    <a:pt x="44609" y="81270"/>
                  </a:lnTo>
                  <a:lnTo>
                    <a:pt x="37219" y="76288"/>
                  </a:lnTo>
                  <a:lnTo>
                    <a:pt x="28065" y="74456"/>
                  </a:lnTo>
                  <a:close/>
                </a:path>
              </a:pathLst>
            </a:custGeom>
            <a:solidFill>
              <a:srgbClr val="F16C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11108" y="6279281"/>
              <a:ext cx="167143" cy="18195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09825" y="6279598"/>
              <a:ext cx="180830" cy="253580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6062121" y="6216527"/>
            <a:ext cx="1556385" cy="312420"/>
            <a:chOff x="6062121" y="6216527"/>
            <a:chExt cx="1556385" cy="312420"/>
          </a:xfrm>
        </p:grpSpPr>
        <p:sp>
          <p:nvSpPr>
            <p:cNvPr id="50" name="object 50"/>
            <p:cNvSpPr/>
            <p:nvPr/>
          </p:nvSpPr>
          <p:spPr>
            <a:xfrm>
              <a:off x="6062121" y="6216527"/>
              <a:ext cx="255904" cy="245110"/>
            </a:xfrm>
            <a:custGeom>
              <a:avLst/>
              <a:gdLst/>
              <a:ahLst/>
              <a:cxnLst/>
              <a:rect l="l" t="t" r="r" b="b"/>
              <a:pathLst>
                <a:path w="255904" h="245110">
                  <a:moveTo>
                    <a:pt x="127888" y="0"/>
                  </a:moveTo>
                  <a:lnTo>
                    <a:pt x="90395" y="17917"/>
                  </a:lnTo>
                  <a:lnTo>
                    <a:pt x="0" y="244705"/>
                  </a:lnTo>
                  <a:lnTo>
                    <a:pt x="59638" y="244705"/>
                  </a:lnTo>
                  <a:lnTo>
                    <a:pt x="75266" y="203186"/>
                  </a:lnTo>
                  <a:lnTo>
                    <a:pt x="239413" y="203186"/>
                  </a:lnTo>
                  <a:lnTo>
                    <a:pt x="221623" y="157229"/>
                  </a:lnTo>
                  <a:lnTo>
                    <a:pt x="89936" y="157229"/>
                  </a:lnTo>
                  <a:lnTo>
                    <a:pt x="128207" y="51978"/>
                  </a:lnTo>
                  <a:lnTo>
                    <a:pt x="180880" y="51978"/>
                  </a:lnTo>
                  <a:lnTo>
                    <a:pt x="172538" y="30426"/>
                  </a:lnTo>
                  <a:lnTo>
                    <a:pt x="165382" y="17917"/>
                  </a:lnTo>
                  <a:lnTo>
                    <a:pt x="154997" y="8319"/>
                  </a:lnTo>
                  <a:lnTo>
                    <a:pt x="142220" y="2169"/>
                  </a:lnTo>
                  <a:lnTo>
                    <a:pt x="127888" y="0"/>
                  </a:lnTo>
                  <a:close/>
                </a:path>
                <a:path w="255904" h="245110">
                  <a:moveTo>
                    <a:pt x="239413" y="203186"/>
                  </a:moveTo>
                  <a:lnTo>
                    <a:pt x="180830" y="203186"/>
                  </a:lnTo>
                  <a:lnTo>
                    <a:pt x="195819" y="244705"/>
                  </a:lnTo>
                  <a:lnTo>
                    <a:pt x="255485" y="244705"/>
                  </a:lnTo>
                  <a:lnTo>
                    <a:pt x="239413" y="203186"/>
                  </a:lnTo>
                  <a:close/>
                </a:path>
                <a:path w="255904" h="245110">
                  <a:moveTo>
                    <a:pt x="180880" y="51978"/>
                  </a:moveTo>
                  <a:lnTo>
                    <a:pt x="128207" y="51978"/>
                  </a:lnTo>
                  <a:lnTo>
                    <a:pt x="166478" y="157229"/>
                  </a:lnTo>
                  <a:lnTo>
                    <a:pt x="221623" y="157229"/>
                  </a:lnTo>
                  <a:lnTo>
                    <a:pt x="180880" y="519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28130" y="6279598"/>
              <a:ext cx="363919" cy="18607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22348" y="6216527"/>
              <a:ext cx="181149" cy="24914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36984" y="6279281"/>
              <a:ext cx="181521" cy="18607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150664" y="6279598"/>
              <a:ext cx="268605" cy="182245"/>
            </a:xfrm>
            <a:custGeom>
              <a:avLst/>
              <a:gdLst/>
              <a:ahLst/>
              <a:cxnLst/>
              <a:rect l="l" t="t" r="r" b="b"/>
              <a:pathLst>
                <a:path w="268604" h="182245">
                  <a:moveTo>
                    <a:pt x="23387" y="4437"/>
                  </a:moveTo>
                  <a:lnTo>
                    <a:pt x="14100" y="6269"/>
                  </a:lnTo>
                  <a:lnTo>
                    <a:pt x="14275" y="6269"/>
                  </a:lnTo>
                  <a:lnTo>
                    <a:pt x="6910" y="11092"/>
                  </a:lnTo>
                  <a:lnTo>
                    <a:pt x="1860" y="18343"/>
                  </a:lnTo>
                  <a:lnTo>
                    <a:pt x="0" y="27257"/>
                  </a:lnTo>
                  <a:lnTo>
                    <a:pt x="0" y="181634"/>
                  </a:lnTo>
                  <a:lnTo>
                    <a:pt x="47041" y="181634"/>
                  </a:lnTo>
                  <a:lnTo>
                    <a:pt x="47041" y="62463"/>
                  </a:lnTo>
                  <a:lnTo>
                    <a:pt x="53448" y="55050"/>
                  </a:lnTo>
                  <a:lnTo>
                    <a:pt x="62024" y="48320"/>
                  </a:lnTo>
                  <a:lnTo>
                    <a:pt x="72343" y="43432"/>
                  </a:lnTo>
                  <a:lnTo>
                    <a:pt x="83983" y="41545"/>
                  </a:lnTo>
                  <a:lnTo>
                    <a:pt x="266367" y="41545"/>
                  </a:lnTo>
                  <a:lnTo>
                    <a:pt x="264996" y="32354"/>
                  </a:lnTo>
                  <a:lnTo>
                    <a:pt x="154678" y="32354"/>
                  </a:lnTo>
                  <a:lnTo>
                    <a:pt x="152282" y="27573"/>
                  </a:lnTo>
                  <a:lnTo>
                    <a:pt x="47041" y="27573"/>
                  </a:lnTo>
                  <a:lnTo>
                    <a:pt x="45201" y="18730"/>
                  </a:lnTo>
                  <a:lnTo>
                    <a:pt x="44992" y="18343"/>
                  </a:lnTo>
                  <a:lnTo>
                    <a:pt x="40098" y="11251"/>
                  </a:lnTo>
                  <a:lnTo>
                    <a:pt x="32577" y="6269"/>
                  </a:lnTo>
                  <a:lnTo>
                    <a:pt x="23387" y="4437"/>
                  </a:lnTo>
                  <a:close/>
                </a:path>
                <a:path w="268604" h="182245">
                  <a:moveTo>
                    <a:pt x="194544" y="41545"/>
                  </a:moveTo>
                  <a:lnTo>
                    <a:pt x="83983" y="41545"/>
                  </a:lnTo>
                  <a:lnTo>
                    <a:pt x="96167" y="43635"/>
                  </a:lnTo>
                  <a:lnTo>
                    <a:pt x="104314" y="49469"/>
                  </a:lnTo>
                  <a:lnTo>
                    <a:pt x="108874" y="58393"/>
                  </a:lnTo>
                  <a:lnTo>
                    <a:pt x="110294" y="69753"/>
                  </a:lnTo>
                  <a:lnTo>
                    <a:pt x="110294" y="181634"/>
                  </a:lnTo>
                  <a:lnTo>
                    <a:pt x="157602" y="181634"/>
                  </a:lnTo>
                  <a:lnTo>
                    <a:pt x="157602" y="62147"/>
                  </a:lnTo>
                  <a:lnTo>
                    <a:pt x="163744" y="55050"/>
                  </a:lnTo>
                  <a:lnTo>
                    <a:pt x="163860" y="54916"/>
                  </a:lnTo>
                  <a:lnTo>
                    <a:pt x="172334" y="48320"/>
                  </a:lnTo>
                  <a:lnTo>
                    <a:pt x="182744" y="43432"/>
                  </a:lnTo>
                  <a:lnTo>
                    <a:pt x="194544" y="41545"/>
                  </a:lnTo>
                  <a:close/>
                </a:path>
                <a:path w="268604" h="182245">
                  <a:moveTo>
                    <a:pt x="266367" y="41545"/>
                  </a:moveTo>
                  <a:lnTo>
                    <a:pt x="194544" y="41545"/>
                  </a:lnTo>
                  <a:lnTo>
                    <a:pt x="206769" y="43635"/>
                  </a:lnTo>
                  <a:lnTo>
                    <a:pt x="215008" y="49469"/>
                  </a:lnTo>
                  <a:lnTo>
                    <a:pt x="219659" y="58393"/>
                  </a:lnTo>
                  <a:lnTo>
                    <a:pt x="221121" y="69753"/>
                  </a:lnTo>
                  <a:lnTo>
                    <a:pt x="221121" y="181634"/>
                  </a:lnTo>
                  <a:lnTo>
                    <a:pt x="268162" y="181634"/>
                  </a:lnTo>
                  <a:lnTo>
                    <a:pt x="268162" y="53589"/>
                  </a:lnTo>
                  <a:lnTo>
                    <a:pt x="266367" y="41545"/>
                  </a:lnTo>
                  <a:close/>
                </a:path>
                <a:path w="268604" h="182245">
                  <a:moveTo>
                    <a:pt x="216071" y="0"/>
                  </a:moveTo>
                  <a:lnTo>
                    <a:pt x="196241" y="2793"/>
                  </a:lnTo>
                  <a:lnTo>
                    <a:pt x="178896" y="10105"/>
                  </a:lnTo>
                  <a:lnTo>
                    <a:pt x="164757" y="20468"/>
                  </a:lnTo>
                  <a:lnTo>
                    <a:pt x="154678" y="32354"/>
                  </a:lnTo>
                  <a:lnTo>
                    <a:pt x="264996" y="32354"/>
                  </a:lnTo>
                  <a:lnTo>
                    <a:pt x="264620" y="29828"/>
                  </a:lnTo>
                  <a:lnTo>
                    <a:pt x="254375" y="13116"/>
                  </a:lnTo>
                  <a:lnTo>
                    <a:pt x="238001" y="3244"/>
                  </a:lnTo>
                  <a:lnTo>
                    <a:pt x="216071" y="0"/>
                  </a:lnTo>
                  <a:close/>
                </a:path>
                <a:path w="268604" h="182245">
                  <a:moveTo>
                    <a:pt x="105245" y="0"/>
                  </a:moveTo>
                  <a:lnTo>
                    <a:pt x="85611" y="2793"/>
                  </a:lnTo>
                  <a:lnTo>
                    <a:pt x="68568" y="9745"/>
                  </a:lnTo>
                  <a:lnTo>
                    <a:pt x="55303" y="18730"/>
                  </a:lnTo>
                  <a:lnTo>
                    <a:pt x="47041" y="27573"/>
                  </a:lnTo>
                  <a:lnTo>
                    <a:pt x="152282" y="27573"/>
                  </a:lnTo>
                  <a:lnTo>
                    <a:pt x="147851" y="18730"/>
                  </a:lnTo>
                  <a:lnTo>
                    <a:pt x="137336" y="8560"/>
                  </a:lnTo>
                  <a:lnTo>
                    <a:pt x="123134" y="2199"/>
                  </a:lnTo>
                  <a:lnTo>
                    <a:pt x="1052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47056" y="6284035"/>
              <a:ext cx="171040" cy="244705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6257941" y="6549039"/>
            <a:ext cx="1233805" cy="227329"/>
            <a:chOff x="6257941" y="6549039"/>
            <a:chExt cx="1233805" cy="227329"/>
          </a:xfrm>
        </p:grpSpPr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57941" y="6599749"/>
              <a:ext cx="123769" cy="17402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18706" y="6596593"/>
              <a:ext cx="143835" cy="17938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03044" y="6599435"/>
              <a:ext cx="322778" cy="17402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57715" y="6549039"/>
              <a:ext cx="156539" cy="22442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56511" y="6596905"/>
              <a:ext cx="182584" cy="17938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80556" y="6599739"/>
              <a:ext cx="111092" cy="173710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10235" y="182879"/>
            <a:ext cx="5305806" cy="835152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440291" y="280174"/>
            <a:ext cx="2361819" cy="716267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514604" y="3142615"/>
            <a:ext cx="161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Kinder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Readiness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416916" y="3142615"/>
            <a:ext cx="1973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Accelerated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Learning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28758" y="3142615"/>
            <a:ext cx="76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Gen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A.I.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730766" y="3142615"/>
            <a:ext cx="1882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Unfinished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Learning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851177" y="3142615"/>
            <a:ext cx="1480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Closing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Gap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Learning</a:t>
            </a:r>
            <a:r>
              <a:rPr spc="-45" dirty="0"/>
              <a:t> </a:t>
            </a:r>
            <a:r>
              <a:rPr spc="-10" dirty="0"/>
              <a:t>Centers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365556" y="5492292"/>
            <a:ext cx="2044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Personalized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Learning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647496" y="5492292"/>
            <a:ext cx="1501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School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Home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541656" y="5492292"/>
            <a:ext cx="540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MTSS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207390" y="5492292"/>
            <a:ext cx="12661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MLL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Learners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14853" y="5492292"/>
            <a:ext cx="1547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Teacher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Support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754099" y="5492292"/>
            <a:ext cx="2099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After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School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" y="227329"/>
            <a:ext cx="7806690" cy="7741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2471" y="1149337"/>
            <a:ext cx="11414125" cy="4966970"/>
            <a:chOff x="512471" y="1149337"/>
            <a:chExt cx="11414125" cy="49669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71" y="1149337"/>
              <a:ext cx="9669798" cy="49668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13188" y="1382268"/>
              <a:ext cx="1913127" cy="20603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" y="227329"/>
            <a:ext cx="4801108" cy="7741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91463"/>
            <a:ext cx="5208904" cy="51536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1964" y="734295"/>
            <a:ext cx="5263657" cy="28122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8661" y="3759244"/>
            <a:ext cx="5270022" cy="250899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27388" y="6223000"/>
            <a:ext cx="2865120" cy="635000"/>
            <a:chOff x="9327388" y="6223000"/>
            <a:chExt cx="2865120" cy="63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7388" y="6387858"/>
              <a:ext cx="1944370" cy="2430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33913" y="6223000"/>
              <a:ext cx="1958339" cy="635000"/>
            </a:xfrm>
            <a:custGeom>
              <a:avLst/>
              <a:gdLst/>
              <a:ahLst/>
              <a:cxnLst/>
              <a:rect l="l" t="t" r="r" b="b"/>
              <a:pathLst>
                <a:path w="1958340" h="635000">
                  <a:moveTo>
                    <a:pt x="1958085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1958085" y="635000"/>
                  </a:lnTo>
                  <a:lnTo>
                    <a:pt x="1958085" y="0"/>
                  </a:lnTo>
                  <a:close/>
                </a:path>
              </a:pathLst>
            </a:custGeom>
            <a:solidFill>
              <a:srgbClr val="040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57177" y="6337706"/>
              <a:ext cx="0" cy="372110"/>
            </a:xfrm>
            <a:custGeom>
              <a:avLst/>
              <a:gdLst/>
              <a:ahLst/>
              <a:cxnLst/>
              <a:rect l="l" t="t" r="r" b="b"/>
              <a:pathLst>
                <a:path h="372109">
                  <a:moveTo>
                    <a:pt x="0" y="3715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75414" y="6425285"/>
              <a:ext cx="457238" cy="25859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0667" y="320789"/>
            <a:ext cx="8823198" cy="635749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5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15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074272" y="6480805"/>
            <a:ext cx="238760" cy="1771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14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27388" y="6223000"/>
            <a:ext cx="2865120" cy="635000"/>
            <a:chOff x="9327388" y="6223000"/>
            <a:chExt cx="2865120" cy="63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7388" y="6387858"/>
              <a:ext cx="1944370" cy="2430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33913" y="6223000"/>
              <a:ext cx="1958339" cy="635000"/>
            </a:xfrm>
            <a:custGeom>
              <a:avLst/>
              <a:gdLst/>
              <a:ahLst/>
              <a:cxnLst/>
              <a:rect l="l" t="t" r="r" b="b"/>
              <a:pathLst>
                <a:path w="1958340" h="635000">
                  <a:moveTo>
                    <a:pt x="1958085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1958085" y="635000"/>
                  </a:lnTo>
                  <a:lnTo>
                    <a:pt x="1958085" y="0"/>
                  </a:lnTo>
                  <a:close/>
                </a:path>
              </a:pathLst>
            </a:custGeom>
            <a:solidFill>
              <a:srgbClr val="040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57177" y="6337706"/>
              <a:ext cx="0" cy="372110"/>
            </a:xfrm>
            <a:custGeom>
              <a:avLst/>
              <a:gdLst/>
              <a:ahLst/>
              <a:cxnLst/>
              <a:rect l="l" t="t" r="r" b="b"/>
              <a:pathLst>
                <a:path h="372109">
                  <a:moveTo>
                    <a:pt x="0" y="3715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75414" y="6425285"/>
              <a:ext cx="457238" cy="25859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8535" y="179692"/>
            <a:ext cx="8951467" cy="649859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5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15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074272" y="6480805"/>
            <a:ext cx="238760" cy="1771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15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49367"/>
            <a:ext cx="12192000" cy="2009139"/>
            <a:chOff x="0" y="4849367"/>
            <a:chExt cx="12192000" cy="2009139"/>
          </a:xfrm>
        </p:grpSpPr>
        <p:sp>
          <p:nvSpPr>
            <p:cNvPr id="3" name="object 3"/>
            <p:cNvSpPr/>
            <p:nvPr/>
          </p:nvSpPr>
          <p:spPr>
            <a:xfrm>
              <a:off x="0" y="4849367"/>
              <a:ext cx="12192000" cy="2009139"/>
            </a:xfrm>
            <a:custGeom>
              <a:avLst/>
              <a:gdLst/>
              <a:ahLst/>
              <a:cxnLst/>
              <a:rect l="l" t="t" r="r" b="b"/>
              <a:pathLst>
                <a:path w="12192000" h="2009140">
                  <a:moveTo>
                    <a:pt x="12192000" y="0"/>
                  </a:moveTo>
                  <a:lnTo>
                    <a:pt x="0" y="0"/>
                  </a:lnTo>
                  <a:lnTo>
                    <a:pt x="0" y="2008631"/>
                  </a:lnTo>
                  <a:lnTo>
                    <a:pt x="12192000" y="200863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34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7388" y="6388100"/>
              <a:ext cx="1944370" cy="24305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639567" y="252933"/>
            <a:ext cx="7135495" cy="556895"/>
            <a:chOff x="2639567" y="252933"/>
            <a:chExt cx="7135495" cy="556895"/>
          </a:xfrm>
        </p:grpSpPr>
        <p:sp>
          <p:nvSpPr>
            <p:cNvPr id="6" name="object 6">
              <a:hlinkClick r:id="rId3"/>
            </p:cNvPr>
            <p:cNvSpPr/>
            <p:nvPr/>
          </p:nvSpPr>
          <p:spPr>
            <a:xfrm>
              <a:off x="2639567" y="722630"/>
              <a:ext cx="6914515" cy="33655"/>
            </a:xfrm>
            <a:custGeom>
              <a:avLst/>
              <a:gdLst/>
              <a:ahLst/>
              <a:cxnLst/>
              <a:rect l="l" t="t" r="r" b="b"/>
              <a:pathLst>
                <a:path w="6914515" h="33654">
                  <a:moveTo>
                    <a:pt x="6914388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6914388" y="33528"/>
                  </a:lnTo>
                  <a:lnTo>
                    <a:pt x="6914388" y="0"/>
                  </a:lnTo>
                  <a:close/>
                </a:path>
              </a:pathLst>
            </a:custGeom>
            <a:solidFill>
              <a:srgbClr val="006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9821" y="252933"/>
              <a:ext cx="3607689" cy="5565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6972" y="252933"/>
              <a:ext cx="3767708" cy="55656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548382" y="1178610"/>
            <a:ext cx="7095490" cy="5669280"/>
            <a:chOff x="2548382" y="1178610"/>
            <a:chExt cx="7095490" cy="56692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8382" y="1178610"/>
              <a:ext cx="7095108" cy="56687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3865" y="1475867"/>
              <a:ext cx="6288532" cy="368973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710796" y="6449312"/>
            <a:ext cx="138430" cy="14033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PROPRIETARY</a:t>
            </a:r>
            <a:r>
              <a:rPr spc="-30" dirty="0"/>
              <a:t> </a:t>
            </a:r>
            <a:r>
              <a:rPr dirty="0"/>
              <a:t>&amp;</a:t>
            </a:r>
            <a:r>
              <a:rPr spc="-2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12372" y="6493505"/>
            <a:ext cx="14986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75"/>
              </a:lnSpc>
            </a:pPr>
            <a:r>
              <a:rPr sz="1050" spc="-25" dirty="0">
                <a:solidFill>
                  <a:srgbClr val="5E5E5E"/>
                </a:solidFill>
                <a:latin typeface="Arial"/>
                <a:cs typeface="Arial"/>
              </a:rPr>
              <a:t>17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33914" y="6222999"/>
            <a:ext cx="1958339" cy="635000"/>
            <a:chOff x="10233914" y="6222999"/>
            <a:chExt cx="1958339" cy="635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36553" y="6375794"/>
              <a:ext cx="485317" cy="3716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33914" y="6222999"/>
              <a:ext cx="1958339" cy="635000"/>
            </a:xfrm>
            <a:custGeom>
              <a:avLst/>
              <a:gdLst/>
              <a:ahLst/>
              <a:cxnLst/>
              <a:rect l="l" t="t" r="r" b="b"/>
              <a:pathLst>
                <a:path w="1958340" h="635000">
                  <a:moveTo>
                    <a:pt x="1958085" y="0"/>
                  </a:moveTo>
                  <a:lnTo>
                    <a:pt x="0" y="0"/>
                  </a:lnTo>
                  <a:lnTo>
                    <a:pt x="0" y="634999"/>
                  </a:lnTo>
                  <a:lnTo>
                    <a:pt x="1958085" y="634999"/>
                  </a:lnTo>
                  <a:lnTo>
                    <a:pt x="1958085" y="0"/>
                  </a:lnTo>
                  <a:close/>
                </a:path>
              </a:pathLst>
            </a:custGeom>
            <a:solidFill>
              <a:srgbClr val="040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99672" y="6467957"/>
            <a:ext cx="17526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79095" y="584085"/>
            <a:ext cx="11753850" cy="6125210"/>
            <a:chOff x="279095" y="584085"/>
            <a:chExt cx="11753850" cy="6125210"/>
          </a:xfrm>
        </p:grpSpPr>
        <p:sp>
          <p:nvSpPr>
            <p:cNvPr id="9" name="object 9"/>
            <p:cNvSpPr/>
            <p:nvPr/>
          </p:nvSpPr>
          <p:spPr>
            <a:xfrm>
              <a:off x="11457178" y="6337706"/>
              <a:ext cx="0" cy="372110"/>
            </a:xfrm>
            <a:custGeom>
              <a:avLst/>
              <a:gdLst/>
              <a:ahLst/>
              <a:cxnLst/>
              <a:rect l="l" t="t" r="r" b="b"/>
              <a:pathLst>
                <a:path h="372109">
                  <a:moveTo>
                    <a:pt x="0" y="3715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75414" y="6425285"/>
              <a:ext cx="457238" cy="2585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095" y="584085"/>
              <a:ext cx="11633835" cy="56898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12372" y="6493505"/>
            <a:ext cx="14986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75"/>
              </a:lnSpc>
            </a:pPr>
            <a:r>
              <a:rPr sz="1050" spc="-25" dirty="0">
                <a:solidFill>
                  <a:srgbClr val="5E5E5E"/>
                </a:solidFill>
                <a:latin typeface="Arial"/>
                <a:cs typeface="Arial"/>
              </a:rPr>
              <a:t>18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33914" y="6228732"/>
            <a:ext cx="1958339" cy="629285"/>
            <a:chOff x="10233914" y="6228732"/>
            <a:chExt cx="1958339" cy="6292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36553" y="6375794"/>
              <a:ext cx="485317" cy="3716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33914" y="6228732"/>
              <a:ext cx="1958339" cy="629285"/>
            </a:xfrm>
            <a:custGeom>
              <a:avLst/>
              <a:gdLst/>
              <a:ahLst/>
              <a:cxnLst/>
              <a:rect l="l" t="t" r="r" b="b"/>
              <a:pathLst>
                <a:path w="1958340" h="629284">
                  <a:moveTo>
                    <a:pt x="1958085" y="0"/>
                  </a:moveTo>
                  <a:lnTo>
                    <a:pt x="0" y="0"/>
                  </a:lnTo>
                  <a:lnTo>
                    <a:pt x="0" y="629267"/>
                  </a:lnTo>
                  <a:lnTo>
                    <a:pt x="1958085" y="629267"/>
                  </a:lnTo>
                  <a:lnTo>
                    <a:pt x="1958085" y="0"/>
                  </a:lnTo>
                  <a:close/>
                </a:path>
              </a:pathLst>
            </a:custGeom>
            <a:solidFill>
              <a:srgbClr val="040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57178" y="6337706"/>
              <a:ext cx="0" cy="372110"/>
            </a:xfrm>
            <a:custGeom>
              <a:avLst/>
              <a:gdLst/>
              <a:ahLst/>
              <a:cxnLst/>
              <a:rect l="l" t="t" r="r" b="b"/>
              <a:pathLst>
                <a:path h="372109">
                  <a:moveTo>
                    <a:pt x="0" y="3715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75415" y="6425285"/>
              <a:ext cx="457238" cy="25859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70707" y="3123946"/>
            <a:ext cx="225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336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Y</a:t>
            </a:r>
            <a:r>
              <a:rPr sz="24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31661" y="2986404"/>
            <a:ext cx="0" cy="836294"/>
          </a:xfrm>
          <a:custGeom>
            <a:avLst/>
            <a:gdLst/>
            <a:ahLst/>
            <a:cxnLst/>
            <a:rect l="l" t="t" r="r" b="b"/>
            <a:pathLst>
              <a:path h="836295">
                <a:moveTo>
                  <a:pt x="0" y="835914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5057" y="3162363"/>
            <a:ext cx="2916427" cy="36620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834129" y="5177358"/>
            <a:ext cx="4642485" cy="1104265"/>
            <a:chOff x="3834129" y="5177358"/>
            <a:chExt cx="4642485" cy="110426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4637" y="5177358"/>
              <a:ext cx="1280794" cy="372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8973" y="5177358"/>
              <a:ext cx="524255" cy="372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61101" y="5177358"/>
              <a:ext cx="3215386" cy="372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4637" y="5543702"/>
              <a:ext cx="2685795" cy="3718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34129" y="5860948"/>
              <a:ext cx="2551430" cy="6350"/>
            </a:xfrm>
            <a:custGeom>
              <a:avLst/>
              <a:gdLst/>
              <a:ahLst/>
              <a:cxnLst/>
              <a:rect l="l" t="t" r="r" b="b"/>
              <a:pathLst>
                <a:path w="2551429" h="6350">
                  <a:moveTo>
                    <a:pt x="2551176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551176" y="6095"/>
                  </a:lnTo>
                  <a:lnTo>
                    <a:pt x="2551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34637" y="5909462"/>
              <a:ext cx="660400" cy="3718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9937" y="5909462"/>
              <a:ext cx="198120" cy="3718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28997" y="5909462"/>
              <a:ext cx="707136" cy="3718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9349" y="5909462"/>
              <a:ext cx="198120" cy="3718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58409" y="5909462"/>
              <a:ext cx="939546" cy="3718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3314" y="2534157"/>
            <a:ext cx="868044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latin typeface="Calibri"/>
                <a:cs typeface="Calibri"/>
              </a:rPr>
              <a:t>Social Media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93314" y="3364738"/>
            <a:ext cx="1877060" cy="2358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latin typeface="Calibri"/>
                <a:cs typeface="Calibri"/>
              </a:rPr>
              <a:t>Is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my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phone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listening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to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me!?</a:t>
            </a:r>
            <a:endParaRPr sz="1700">
              <a:latin typeface="Calibri"/>
              <a:cs typeface="Calibri"/>
            </a:endParaRPr>
          </a:p>
          <a:p>
            <a:pPr marL="12700" marR="27305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AI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personalizes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feeds </a:t>
            </a:r>
            <a:r>
              <a:rPr sz="1700" dirty="0">
                <a:latin typeface="Calibri"/>
                <a:cs typeface="Calibri"/>
              </a:rPr>
              <a:t>based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past history,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friend suggestions, </a:t>
            </a:r>
            <a:r>
              <a:rPr sz="1700" dirty="0">
                <a:latin typeface="Calibri"/>
                <a:cs typeface="Calibri"/>
              </a:rPr>
              <a:t>identifying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and </a:t>
            </a:r>
            <a:r>
              <a:rPr sz="1700" dirty="0">
                <a:latin typeface="Calibri"/>
                <a:cs typeface="Calibri"/>
              </a:rPr>
              <a:t>filtering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out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fake </a:t>
            </a:r>
            <a:r>
              <a:rPr sz="1700" spc="-10" dirty="0">
                <a:latin typeface="Calibri"/>
                <a:cs typeface="Calibri"/>
              </a:rPr>
              <a:t>news.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07792" y="1400160"/>
            <a:ext cx="1047115" cy="939165"/>
            <a:chOff x="7607792" y="1400160"/>
            <a:chExt cx="1047115" cy="939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6722" y="2104017"/>
              <a:ext cx="89355" cy="893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61935" y="1769681"/>
              <a:ext cx="539115" cy="227965"/>
            </a:xfrm>
            <a:custGeom>
              <a:avLst/>
              <a:gdLst/>
              <a:ahLst/>
              <a:cxnLst/>
              <a:rect l="l" t="t" r="r" b="b"/>
              <a:pathLst>
                <a:path w="539115" h="227964">
                  <a:moveTo>
                    <a:pt x="461860" y="199059"/>
                  </a:moveTo>
                  <a:lnTo>
                    <a:pt x="415848" y="151282"/>
                  </a:lnTo>
                  <a:lnTo>
                    <a:pt x="372135" y="128041"/>
                  </a:lnTo>
                  <a:lnTo>
                    <a:pt x="324192" y="113766"/>
                  </a:lnTo>
                  <a:lnTo>
                    <a:pt x="272262" y="108915"/>
                  </a:lnTo>
                  <a:lnTo>
                    <a:pt x="219506" y="114160"/>
                  </a:lnTo>
                  <a:lnTo>
                    <a:pt x="169672" y="129578"/>
                  </a:lnTo>
                  <a:lnTo>
                    <a:pt x="123926" y="154673"/>
                  </a:lnTo>
                  <a:lnTo>
                    <a:pt x="83400" y="188988"/>
                  </a:lnTo>
                  <a:lnTo>
                    <a:pt x="77012" y="198894"/>
                  </a:lnTo>
                  <a:lnTo>
                    <a:pt x="77012" y="210883"/>
                  </a:lnTo>
                  <a:lnTo>
                    <a:pt x="79349" y="216827"/>
                  </a:lnTo>
                  <a:lnTo>
                    <a:pt x="83947" y="221310"/>
                  </a:lnTo>
                  <a:lnTo>
                    <a:pt x="91567" y="226174"/>
                  </a:lnTo>
                  <a:lnTo>
                    <a:pt x="100190" y="227698"/>
                  </a:lnTo>
                  <a:lnTo>
                    <a:pt x="108762" y="225894"/>
                  </a:lnTo>
                  <a:lnTo>
                    <a:pt x="116217" y="220764"/>
                  </a:lnTo>
                  <a:lnTo>
                    <a:pt x="150063" y="192392"/>
                  </a:lnTo>
                  <a:lnTo>
                    <a:pt x="188493" y="171640"/>
                  </a:lnTo>
                  <a:lnTo>
                    <a:pt x="229781" y="158902"/>
                  </a:lnTo>
                  <a:lnTo>
                    <a:pt x="272262" y="154559"/>
                  </a:lnTo>
                  <a:lnTo>
                    <a:pt x="314058" y="158572"/>
                  </a:lnTo>
                  <a:lnTo>
                    <a:pt x="353783" y="170370"/>
                  </a:lnTo>
                  <a:lnTo>
                    <a:pt x="390537" y="189572"/>
                  </a:lnTo>
                  <a:lnTo>
                    <a:pt x="423367" y="215823"/>
                  </a:lnTo>
                  <a:lnTo>
                    <a:pt x="427736" y="220065"/>
                  </a:lnTo>
                  <a:lnTo>
                    <a:pt x="433514" y="222338"/>
                  </a:lnTo>
                  <a:lnTo>
                    <a:pt x="445719" y="222173"/>
                  </a:lnTo>
                  <a:lnTo>
                    <a:pt x="451396" y="219697"/>
                  </a:lnTo>
                  <a:lnTo>
                    <a:pt x="455637" y="215328"/>
                  </a:lnTo>
                  <a:lnTo>
                    <a:pt x="460375" y="207759"/>
                  </a:lnTo>
                  <a:lnTo>
                    <a:pt x="461860" y="199059"/>
                  </a:lnTo>
                  <a:close/>
                </a:path>
                <a:path w="539115" h="227964">
                  <a:moveTo>
                    <a:pt x="538861" y="122174"/>
                  </a:moveTo>
                  <a:lnTo>
                    <a:pt x="495668" y="74472"/>
                  </a:lnTo>
                  <a:lnTo>
                    <a:pt x="456133" y="48171"/>
                  </a:lnTo>
                  <a:lnTo>
                    <a:pt x="413816" y="27381"/>
                  </a:lnTo>
                  <a:lnTo>
                    <a:pt x="368922" y="12293"/>
                  </a:lnTo>
                  <a:lnTo>
                    <a:pt x="321665" y="3098"/>
                  </a:lnTo>
                  <a:lnTo>
                    <a:pt x="272262" y="0"/>
                  </a:lnTo>
                  <a:lnTo>
                    <a:pt x="222478" y="3276"/>
                  </a:lnTo>
                  <a:lnTo>
                    <a:pt x="174256" y="12979"/>
                  </a:lnTo>
                  <a:lnTo>
                    <a:pt x="128066" y="28892"/>
                  </a:lnTo>
                  <a:lnTo>
                    <a:pt x="84391" y="50825"/>
                  </a:lnTo>
                  <a:lnTo>
                    <a:pt x="43713" y="78574"/>
                  </a:lnTo>
                  <a:lnTo>
                    <a:pt x="6515" y="111925"/>
                  </a:lnTo>
                  <a:lnTo>
                    <a:pt x="0" y="121907"/>
                  </a:lnTo>
                  <a:lnTo>
                    <a:pt x="76" y="134277"/>
                  </a:lnTo>
                  <a:lnTo>
                    <a:pt x="2514" y="139954"/>
                  </a:lnTo>
                  <a:lnTo>
                    <a:pt x="11226" y="148475"/>
                  </a:lnTo>
                  <a:lnTo>
                    <a:pt x="16979" y="150799"/>
                  </a:lnTo>
                  <a:lnTo>
                    <a:pt x="29184" y="150634"/>
                  </a:lnTo>
                  <a:lnTo>
                    <a:pt x="34886" y="148209"/>
                  </a:lnTo>
                  <a:lnTo>
                    <a:pt x="39154" y="143840"/>
                  </a:lnTo>
                  <a:lnTo>
                    <a:pt x="78930" y="109321"/>
                  </a:lnTo>
                  <a:lnTo>
                    <a:pt x="123266" y="81927"/>
                  </a:lnTo>
                  <a:lnTo>
                    <a:pt x="171018" y="61988"/>
                  </a:lnTo>
                  <a:lnTo>
                    <a:pt x="221056" y="49796"/>
                  </a:lnTo>
                  <a:lnTo>
                    <a:pt x="272262" y="45669"/>
                  </a:lnTo>
                  <a:lnTo>
                    <a:pt x="322999" y="49593"/>
                  </a:lnTo>
                  <a:lnTo>
                    <a:pt x="371881" y="61150"/>
                  </a:lnTo>
                  <a:lnTo>
                    <a:pt x="418198" y="80060"/>
                  </a:lnTo>
                  <a:lnTo>
                    <a:pt x="461238" y="106019"/>
                  </a:lnTo>
                  <a:lnTo>
                    <a:pt x="500278" y="138747"/>
                  </a:lnTo>
                  <a:lnTo>
                    <a:pt x="504647" y="143002"/>
                  </a:lnTo>
                  <a:lnTo>
                    <a:pt x="510400" y="145326"/>
                  </a:lnTo>
                  <a:lnTo>
                    <a:pt x="522605" y="145148"/>
                  </a:lnTo>
                  <a:lnTo>
                    <a:pt x="528281" y="142722"/>
                  </a:lnTo>
                  <a:lnTo>
                    <a:pt x="532549" y="138353"/>
                  </a:lnTo>
                  <a:lnTo>
                    <a:pt x="537324" y="130848"/>
                  </a:lnTo>
                  <a:lnTo>
                    <a:pt x="538861" y="122174"/>
                  </a:lnTo>
                  <a:close/>
                </a:path>
              </a:pathLst>
            </a:custGeom>
            <a:solidFill>
              <a:srgbClr val="034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6156" y="1987743"/>
              <a:ext cx="230441" cy="868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07792" y="1400160"/>
              <a:ext cx="1047115" cy="939165"/>
            </a:xfrm>
            <a:custGeom>
              <a:avLst/>
              <a:gdLst/>
              <a:ahLst/>
              <a:cxnLst/>
              <a:rect l="l" t="t" r="r" b="b"/>
              <a:pathLst>
                <a:path w="1047115" h="939164">
                  <a:moveTo>
                    <a:pt x="158311" y="495724"/>
                  </a:moveTo>
                  <a:lnTo>
                    <a:pt x="96050" y="495724"/>
                  </a:lnTo>
                  <a:lnTo>
                    <a:pt x="151454" y="877424"/>
                  </a:lnTo>
                  <a:lnTo>
                    <a:pt x="156609" y="912773"/>
                  </a:lnTo>
                  <a:lnTo>
                    <a:pt x="187036" y="939031"/>
                  </a:lnTo>
                  <a:lnTo>
                    <a:pt x="861018" y="939031"/>
                  </a:lnTo>
                  <a:lnTo>
                    <a:pt x="871896" y="937051"/>
                  </a:lnTo>
                  <a:lnTo>
                    <a:pt x="881119" y="931562"/>
                  </a:lnTo>
                  <a:lnTo>
                    <a:pt x="887903" y="923243"/>
                  </a:lnTo>
                  <a:lnTo>
                    <a:pt x="891462" y="912773"/>
                  </a:lnTo>
                  <a:lnTo>
                    <a:pt x="896736" y="877424"/>
                  </a:lnTo>
                  <a:lnTo>
                    <a:pt x="213681" y="877424"/>
                  </a:lnTo>
                  <a:lnTo>
                    <a:pt x="158311" y="495724"/>
                  </a:lnTo>
                  <a:close/>
                </a:path>
                <a:path w="1047115" h="939164">
                  <a:moveTo>
                    <a:pt x="612527" y="74057"/>
                  </a:moveTo>
                  <a:lnTo>
                    <a:pt x="524952" y="74057"/>
                  </a:lnTo>
                  <a:lnTo>
                    <a:pt x="899140" y="444295"/>
                  </a:lnTo>
                  <a:lnTo>
                    <a:pt x="834500" y="877424"/>
                  </a:lnTo>
                  <a:lnTo>
                    <a:pt x="896736" y="877424"/>
                  </a:lnTo>
                  <a:lnTo>
                    <a:pt x="953361" y="497948"/>
                  </a:lnTo>
                  <a:lnTo>
                    <a:pt x="1039884" y="497948"/>
                  </a:lnTo>
                  <a:lnTo>
                    <a:pt x="1037778" y="494811"/>
                  </a:lnTo>
                  <a:lnTo>
                    <a:pt x="862795" y="321672"/>
                  </a:lnTo>
                  <a:lnTo>
                    <a:pt x="862795" y="260732"/>
                  </a:lnTo>
                  <a:lnTo>
                    <a:pt x="801217" y="260732"/>
                  </a:lnTo>
                  <a:lnTo>
                    <a:pt x="718503" y="178893"/>
                  </a:lnTo>
                  <a:lnTo>
                    <a:pt x="718503" y="117903"/>
                  </a:lnTo>
                  <a:lnTo>
                    <a:pt x="656850" y="117903"/>
                  </a:lnTo>
                  <a:lnTo>
                    <a:pt x="612527" y="74057"/>
                  </a:lnTo>
                  <a:close/>
                </a:path>
                <a:path w="1047115" h="939164">
                  <a:moveTo>
                    <a:pt x="525045" y="0"/>
                  </a:moveTo>
                  <a:lnTo>
                    <a:pt x="513351" y="2232"/>
                  </a:lnTo>
                  <a:lnTo>
                    <a:pt x="513488" y="2232"/>
                  </a:lnTo>
                  <a:lnTo>
                    <a:pt x="505399" y="7512"/>
                  </a:lnTo>
                  <a:lnTo>
                    <a:pt x="503322" y="8892"/>
                  </a:lnTo>
                  <a:lnTo>
                    <a:pt x="9155" y="494810"/>
                  </a:lnTo>
                  <a:lnTo>
                    <a:pt x="2321" y="504975"/>
                  </a:lnTo>
                  <a:lnTo>
                    <a:pt x="0" y="516561"/>
                  </a:lnTo>
                  <a:lnTo>
                    <a:pt x="2182" y="528165"/>
                  </a:lnTo>
                  <a:lnTo>
                    <a:pt x="8866" y="538385"/>
                  </a:lnTo>
                  <a:lnTo>
                    <a:pt x="18922" y="545188"/>
                  </a:lnTo>
                  <a:lnTo>
                    <a:pt x="30518" y="547550"/>
                  </a:lnTo>
                  <a:lnTo>
                    <a:pt x="42095" y="545387"/>
                  </a:lnTo>
                  <a:lnTo>
                    <a:pt x="52348" y="538706"/>
                  </a:lnTo>
                  <a:lnTo>
                    <a:pt x="96050" y="495724"/>
                  </a:lnTo>
                  <a:lnTo>
                    <a:pt x="158311" y="495724"/>
                  </a:lnTo>
                  <a:lnTo>
                    <a:pt x="150543" y="442170"/>
                  </a:lnTo>
                  <a:lnTo>
                    <a:pt x="524952" y="74057"/>
                  </a:lnTo>
                  <a:lnTo>
                    <a:pt x="612527" y="74057"/>
                  </a:lnTo>
                  <a:lnTo>
                    <a:pt x="546655" y="8892"/>
                  </a:lnTo>
                  <a:lnTo>
                    <a:pt x="536535" y="2232"/>
                  </a:lnTo>
                  <a:lnTo>
                    <a:pt x="525045" y="0"/>
                  </a:lnTo>
                  <a:close/>
                </a:path>
                <a:path w="1047115" h="939164">
                  <a:moveTo>
                    <a:pt x="1039884" y="497948"/>
                  </a:moveTo>
                  <a:lnTo>
                    <a:pt x="953361" y="497948"/>
                  </a:lnTo>
                  <a:lnTo>
                    <a:pt x="1000471" y="544561"/>
                  </a:lnTo>
                  <a:lnTo>
                    <a:pt x="1008298" y="547550"/>
                  </a:lnTo>
                  <a:lnTo>
                    <a:pt x="1023952" y="547550"/>
                  </a:lnTo>
                  <a:lnTo>
                    <a:pt x="1031806" y="544561"/>
                  </a:lnTo>
                  <a:lnTo>
                    <a:pt x="1038025" y="538385"/>
                  </a:lnTo>
                  <a:lnTo>
                    <a:pt x="1044730" y="528166"/>
                  </a:lnTo>
                  <a:lnTo>
                    <a:pt x="1046920" y="516561"/>
                  </a:lnTo>
                  <a:lnTo>
                    <a:pt x="1044601" y="504975"/>
                  </a:lnTo>
                  <a:lnTo>
                    <a:pt x="1039884" y="497948"/>
                  </a:lnTo>
                  <a:close/>
                </a:path>
                <a:path w="1047115" h="939164">
                  <a:moveTo>
                    <a:pt x="862795" y="66745"/>
                  </a:moveTo>
                  <a:lnTo>
                    <a:pt x="801216" y="66745"/>
                  </a:lnTo>
                  <a:lnTo>
                    <a:pt x="801217" y="260732"/>
                  </a:lnTo>
                  <a:lnTo>
                    <a:pt x="862795" y="260732"/>
                  </a:lnTo>
                  <a:lnTo>
                    <a:pt x="862795" y="66745"/>
                  </a:lnTo>
                  <a:close/>
                </a:path>
                <a:path w="1047115" h="939164">
                  <a:moveTo>
                    <a:pt x="831981" y="5088"/>
                  </a:moveTo>
                  <a:lnTo>
                    <a:pt x="687664" y="5088"/>
                  </a:lnTo>
                  <a:lnTo>
                    <a:pt x="656850" y="35917"/>
                  </a:lnTo>
                  <a:lnTo>
                    <a:pt x="656850" y="117903"/>
                  </a:lnTo>
                  <a:lnTo>
                    <a:pt x="718503" y="117903"/>
                  </a:lnTo>
                  <a:lnTo>
                    <a:pt x="718503" y="66745"/>
                  </a:lnTo>
                  <a:lnTo>
                    <a:pt x="862795" y="66745"/>
                  </a:lnTo>
                  <a:lnTo>
                    <a:pt x="862795" y="35917"/>
                  </a:lnTo>
                  <a:lnTo>
                    <a:pt x="860376" y="23919"/>
                  </a:lnTo>
                  <a:lnTo>
                    <a:pt x="853777" y="14120"/>
                  </a:lnTo>
                  <a:lnTo>
                    <a:pt x="843983" y="7512"/>
                  </a:lnTo>
                  <a:lnTo>
                    <a:pt x="831981" y="5088"/>
                  </a:lnTo>
                  <a:close/>
                </a:path>
              </a:pathLst>
            </a:custGeom>
            <a:solidFill>
              <a:srgbClr val="034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582916" y="2534157"/>
            <a:ext cx="1673860" cy="16344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b="1" dirty="0">
                <a:latin typeface="Calibri"/>
                <a:cs typeface="Calibri"/>
              </a:rPr>
              <a:t>Smart</a:t>
            </a:r>
            <a:r>
              <a:rPr sz="2500" b="1" spc="-50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Home </a:t>
            </a:r>
            <a:r>
              <a:rPr sz="2500" b="1" spc="-10" dirty="0">
                <a:latin typeface="Calibri"/>
                <a:cs typeface="Calibri"/>
              </a:rPr>
              <a:t>Devices</a:t>
            </a:r>
            <a:endParaRPr sz="2500">
              <a:latin typeface="Calibri"/>
              <a:cs typeface="Calibri"/>
            </a:endParaRPr>
          </a:p>
          <a:p>
            <a:pPr marL="12700" marR="138430">
              <a:lnSpc>
                <a:spcPct val="100000"/>
              </a:lnSpc>
              <a:spcBef>
                <a:spcPts val="550"/>
              </a:spcBef>
            </a:pPr>
            <a:r>
              <a:rPr sz="1700" dirty="0">
                <a:latin typeface="Calibri"/>
                <a:cs typeface="Calibri"/>
              </a:rPr>
              <a:t>Digital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voice assistants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like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Siri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Alexa.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6962" y="1489459"/>
            <a:ext cx="1786232" cy="361529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03658" y="1585965"/>
            <a:ext cx="1774040" cy="299443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04221" y="1526662"/>
            <a:ext cx="1627631" cy="350508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767184" y="6449312"/>
            <a:ext cx="82550" cy="14033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00" spc="-50" dirty="0">
                <a:solidFill>
                  <a:srgbClr val="7E7E7E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27388" y="6223000"/>
            <a:ext cx="2865120" cy="635000"/>
            <a:chOff x="9327388" y="6223000"/>
            <a:chExt cx="2865120" cy="63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7388" y="6387858"/>
              <a:ext cx="1944370" cy="2430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33913" y="6223000"/>
              <a:ext cx="1958339" cy="635000"/>
            </a:xfrm>
            <a:custGeom>
              <a:avLst/>
              <a:gdLst/>
              <a:ahLst/>
              <a:cxnLst/>
              <a:rect l="l" t="t" r="r" b="b"/>
              <a:pathLst>
                <a:path w="1958340" h="635000">
                  <a:moveTo>
                    <a:pt x="1958085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1958085" y="635000"/>
                  </a:lnTo>
                  <a:lnTo>
                    <a:pt x="1958085" y="0"/>
                  </a:lnTo>
                  <a:close/>
                </a:path>
              </a:pathLst>
            </a:custGeom>
            <a:solidFill>
              <a:srgbClr val="040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57177" y="6337706"/>
              <a:ext cx="0" cy="372110"/>
            </a:xfrm>
            <a:custGeom>
              <a:avLst/>
              <a:gdLst/>
              <a:ahLst/>
              <a:cxnLst/>
              <a:rect l="l" t="t" r="r" b="b"/>
              <a:pathLst>
                <a:path h="372109">
                  <a:moveTo>
                    <a:pt x="0" y="3715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75414" y="6425285"/>
              <a:ext cx="457238" cy="25859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3159" y="179692"/>
            <a:ext cx="9529064" cy="649859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5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15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74348" y="6480805"/>
            <a:ext cx="100965" cy="1771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4558" y="6387858"/>
            <a:ext cx="1944370" cy="24305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2367" y="1754199"/>
            <a:ext cx="5723255" cy="3857625"/>
            <a:chOff x="1802367" y="1754199"/>
            <a:chExt cx="5723255" cy="3857625"/>
          </a:xfrm>
        </p:grpSpPr>
        <p:sp>
          <p:nvSpPr>
            <p:cNvPr id="4" name="object 4"/>
            <p:cNvSpPr/>
            <p:nvPr/>
          </p:nvSpPr>
          <p:spPr>
            <a:xfrm>
              <a:off x="3480631" y="2974664"/>
              <a:ext cx="3910965" cy="2613025"/>
            </a:xfrm>
            <a:custGeom>
              <a:avLst/>
              <a:gdLst/>
              <a:ahLst/>
              <a:cxnLst/>
              <a:rect l="l" t="t" r="r" b="b"/>
              <a:pathLst>
                <a:path w="3910965" h="2613025">
                  <a:moveTo>
                    <a:pt x="1991021" y="0"/>
                  </a:moveTo>
                  <a:lnTo>
                    <a:pt x="1917721" y="3925"/>
                  </a:lnTo>
                  <a:lnTo>
                    <a:pt x="1849846" y="15986"/>
                  </a:lnTo>
                  <a:lnTo>
                    <a:pt x="1786935" y="35978"/>
                  </a:lnTo>
                  <a:lnTo>
                    <a:pt x="1728528" y="63698"/>
                  </a:lnTo>
                  <a:lnTo>
                    <a:pt x="1674166" y="98942"/>
                  </a:lnTo>
                  <a:lnTo>
                    <a:pt x="1623388" y="141504"/>
                  </a:lnTo>
                  <a:lnTo>
                    <a:pt x="1575733" y="191181"/>
                  </a:lnTo>
                  <a:lnTo>
                    <a:pt x="1530742" y="247769"/>
                  </a:lnTo>
                  <a:lnTo>
                    <a:pt x="1487953" y="311063"/>
                  </a:lnTo>
                  <a:lnTo>
                    <a:pt x="1467242" y="345161"/>
                  </a:lnTo>
                  <a:lnTo>
                    <a:pt x="1446908" y="380859"/>
                  </a:lnTo>
                  <a:lnTo>
                    <a:pt x="1426895" y="418132"/>
                  </a:lnTo>
                  <a:lnTo>
                    <a:pt x="1407145" y="456953"/>
                  </a:lnTo>
                  <a:lnTo>
                    <a:pt x="1387601" y="497298"/>
                  </a:lnTo>
                  <a:lnTo>
                    <a:pt x="1348900" y="582456"/>
                  </a:lnTo>
                  <a:lnTo>
                    <a:pt x="1310331" y="673402"/>
                  </a:lnTo>
                  <a:lnTo>
                    <a:pt x="1271433" y="769931"/>
                  </a:lnTo>
                  <a:lnTo>
                    <a:pt x="1055915" y="1329177"/>
                  </a:lnTo>
                  <a:lnTo>
                    <a:pt x="978816" y="1519358"/>
                  </a:lnTo>
                  <a:lnTo>
                    <a:pt x="662653" y="2082928"/>
                  </a:lnTo>
                  <a:lnTo>
                    <a:pt x="344321" y="2415049"/>
                  </a:lnTo>
                  <a:lnTo>
                    <a:pt x="98532" y="2572606"/>
                  </a:lnTo>
                  <a:lnTo>
                    <a:pt x="0" y="2612484"/>
                  </a:lnTo>
                  <a:lnTo>
                    <a:pt x="3910580" y="2607465"/>
                  </a:lnTo>
                  <a:lnTo>
                    <a:pt x="3776037" y="2536822"/>
                  </a:lnTo>
                  <a:lnTo>
                    <a:pt x="3467489" y="2328783"/>
                  </a:lnTo>
                  <a:lnTo>
                    <a:pt x="3127561" y="1989188"/>
                  </a:lnTo>
                  <a:lnTo>
                    <a:pt x="2898877" y="1523875"/>
                  </a:lnTo>
                  <a:lnTo>
                    <a:pt x="2854911" y="1344721"/>
                  </a:lnTo>
                  <a:lnTo>
                    <a:pt x="2811628" y="1179537"/>
                  </a:lnTo>
                  <a:lnTo>
                    <a:pt x="2768901" y="1027801"/>
                  </a:lnTo>
                  <a:lnTo>
                    <a:pt x="2726601" y="888991"/>
                  </a:lnTo>
                  <a:lnTo>
                    <a:pt x="2705571" y="824271"/>
                  </a:lnTo>
                  <a:lnTo>
                    <a:pt x="2684600" y="762586"/>
                  </a:lnTo>
                  <a:lnTo>
                    <a:pt x="2663671" y="703872"/>
                  </a:lnTo>
                  <a:lnTo>
                    <a:pt x="2642769" y="648064"/>
                  </a:lnTo>
                  <a:lnTo>
                    <a:pt x="2621877" y="595096"/>
                  </a:lnTo>
                  <a:lnTo>
                    <a:pt x="2600980" y="544902"/>
                  </a:lnTo>
                  <a:lnTo>
                    <a:pt x="2580062" y="497419"/>
                  </a:lnTo>
                  <a:lnTo>
                    <a:pt x="2559105" y="452580"/>
                  </a:lnTo>
                  <a:lnTo>
                    <a:pt x="2538096" y="410320"/>
                  </a:lnTo>
                  <a:lnTo>
                    <a:pt x="2517016" y="370575"/>
                  </a:lnTo>
                  <a:lnTo>
                    <a:pt x="2495851" y="333278"/>
                  </a:lnTo>
                  <a:lnTo>
                    <a:pt x="2474584" y="298365"/>
                  </a:lnTo>
                  <a:lnTo>
                    <a:pt x="2453199" y="265770"/>
                  </a:lnTo>
                  <a:lnTo>
                    <a:pt x="2410012" y="207275"/>
                  </a:lnTo>
                  <a:lnTo>
                    <a:pt x="2366162" y="157271"/>
                  </a:lnTo>
                  <a:lnTo>
                    <a:pt x="2321520" y="115236"/>
                  </a:lnTo>
                  <a:lnTo>
                    <a:pt x="2275957" y="80648"/>
                  </a:lnTo>
                  <a:lnTo>
                    <a:pt x="2229346" y="52985"/>
                  </a:lnTo>
                  <a:lnTo>
                    <a:pt x="2181558" y="31726"/>
                  </a:lnTo>
                  <a:lnTo>
                    <a:pt x="2132465" y="16348"/>
                  </a:lnTo>
                  <a:lnTo>
                    <a:pt x="2081938" y="6331"/>
                  </a:lnTo>
                  <a:lnTo>
                    <a:pt x="2029850" y="1152"/>
                  </a:lnTo>
                  <a:lnTo>
                    <a:pt x="1991021" y="0"/>
                  </a:lnTo>
                  <a:close/>
                </a:path>
              </a:pathLst>
            </a:custGeom>
            <a:solidFill>
              <a:srgbClr val="006BFF">
                <a:alpha val="3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2367" y="3437284"/>
              <a:ext cx="5623363" cy="21381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73257" y="1754199"/>
              <a:ext cx="3252470" cy="3829050"/>
            </a:xfrm>
            <a:custGeom>
              <a:avLst/>
              <a:gdLst/>
              <a:ahLst/>
              <a:cxnLst/>
              <a:rect l="l" t="t" r="r" b="b"/>
              <a:pathLst>
                <a:path w="3252470" h="3829050">
                  <a:moveTo>
                    <a:pt x="1628850" y="0"/>
                  </a:moveTo>
                  <a:lnTo>
                    <a:pt x="1587357" y="3276"/>
                  </a:lnTo>
                  <a:lnTo>
                    <a:pt x="1548098" y="12097"/>
                  </a:lnTo>
                  <a:lnTo>
                    <a:pt x="1510870" y="26716"/>
                  </a:lnTo>
                  <a:lnTo>
                    <a:pt x="1475469" y="47382"/>
                  </a:lnTo>
                  <a:lnTo>
                    <a:pt x="1441693" y="74347"/>
                  </a:lnTo>
                  <a:lnTo>
                    <a:pt x="1409339" y="107862"/>
                  </a:lnTo>
                  <a:lnTo>
                    <a:pt x="1378205" y="148180"/>
                  </a:lnTo>
                  <a:lnTo>
                    <a:pt x="1348086" y="195550"/>
                  </a:lnTo>
                  <a:lnTo>
                    <a:pt x="1318781" y="250225"/>
                  </a:lnTo>
                  <a:lnTo>
                    <a:pt x="1290086" y="312454"/>
                  </a:lnTo>
                  <a:lnTo>
                    <a:pt x="1261798" y="382491"/>
                  </a:lnTo>
                  <a:lnTo>
                    <a:pt x="1233715" y="460586"/>
                  </a:lnTo>
                  <a:lnTo>
                    <a:pt x="1205633" y="546990"/>
                  </a:lnTo>
                  <a:lnTo>
                    <a:pt x="1177350" y="641955"/>
                  </a:lnTo>
                  <a:lnTo>
                    <a:pt x="1148662" y="745731"/>
                  </a:lnTo>
                  <a:lnTo>
                    <a:pt x="1119368" y="858570"/>
                  </a:lnTo>
                  <a:lnTo>
                    <a:pt x="1073844" y="1045373"/>
                  </a:lnTo>
                  <a:lnTo>
                    <a:pt x="1009125" y="1328508"/>
                  </a:lnTo>
                  <a:lnTo>
                    <a:pt x="859822" y="2019116"/>
                  </a:lnTo>
                  <a:lnTo>
                    <a:pt x="588323" y="2943436"/>
                  </a:lnTo>
                  <a:lnTo>
                    <a:pt x="307998" y="3492285"/>
                  </a:lnTo>
                  <a:lnTo>
                    <a:pt x="88629" y="3755624"/>
                  </a:lnTo>
                  <a:lnTo>
                    <a:pt x="0" y="3823413"/>
                  </a:lnTo>
                  <a:lnTo>
                    <a:pt x="3252262" y="3828432"/>
                  </a:lnTo>
                  <a:lnTo>
                    <a:pt x="3133010" y="3730960"/>
                  </a:lnTo>
                  <a:lnTo>
                    <a:pt x="2860269" y="3420951"/>
                  </a:lnTo>
                  <a:lnTo>
                    <a:pt x="2561560" y="2872015"/>
                  </a:lnTo>
                  <a:lnTo>
                    <a:pt x="2364406" y="2057763"/>
                  </a:lnTo>
                  <a:lnTo>
                    <a:pt x="2354136" y="1965441"/>
                  </a:lnTo>
                  <a:lnTo>
                    <a:pt x="2322680" y="1703210"/>
                  </a:lnTo>
                  <a:lnTo>
                    <a:pt x="2301113" y="1540430"/>
                  </a:lnTo>
                  <a:lnTo>
                    <a:pt x="2279013" y="1387058"/>
                  </a:lnTo>
                  <a:lnTo>
                    <a:pt x="2256331" y="1242904"/>
                  </a:lnTo>
                  <a:lnTo>
                    <a:pt x="2233020" y="1107775"/>
                  </a:lnTo>
                  <a:lnTo>
                    <a:pt x="2209030" y="981481"/>
                  </a:lnTo>
                  <a:lnTo>
                    <a:pt x="2184315" y="863831"/>
                  </a:lnTo>
                  <a:lnTo>
                    <a:pt x="2158826" y="754632"/>
                  </a:lnTo>
                  <a:lnTo>
                    <a:pt x="2132515" y="653693"/>
                  </a:lnTo>
                  <a:lnTo>
                    <a:pt x="2105333" y="560822"/>
                  </a:lnTo>
                  <a:lnTo>
                    <a:pt x="2077233" y="475829"/>
                  </a:lnTo>
                  <a:lnTo>
                    <a:pt x="2062823" y="436227"/>
                  </a:lnTo>
                  <a:lnTo>
                    <a:pt x="2048166" y="398522"/>
                  </a:lnTo>
                  <a:lnTo>
                    <a:pt x="2033255" y="362691"/>
                  </a:lnTo>
                  <a:lnTo>
                    <a:pt x="2002648" y="296554"/>
                  </a:lnTo>
                  <a:lnTo>
                    <a:pt x="1970954" y="237625"/>
                  </a:lnTo>
                  <a:lnTo>
                    <a:pt x="1938124" y="185711"/>
                  </a:lnTo>
                  <a:lnTo>
                    <a:pt x="1904112" y="140621"/>
                  </a:lnTo>
                  <a:lnTo>
                    <a:pt x="1868868" y="102165"/>
                  </a:lnTo>
                  <a:lnTo>
                    <a:pt x="1832345" y="70150"/>
                  </a:lnTo>
                  <a:lnTo>
                    <a:pt x="1794494" y="44385"/>
                  </a:lnTo>
                  <a:lnTo>
                    <a:pt x="1755267" y="24679"/>
                  </a:lnTo>
                  <a:lnTo>
                    <a:pt x="1714616" y="10841"/>
                  </a:lnTo>
                  <a:lnTo>
                    <a:pt x="1672493" y="2678"/>
                  </a:lnTo>
                  <a:lnTo>
                    <a:pt x="1650865" y="665"/>
                  </a:lnTo>
                  <a:lnTo>
                    <a:pt x="1628850" y="0"/>
                  </a:lnTo>
                  <a:close/>
                </a:path>
              </a:pathLst>
            </a:custGeom>
            <a:solidFill>
              <a:srgbClr val="3333B8">
                <a:alpha val="2666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91892" y="2695790"/>
              <a:ext cx="4712335" cy="2915920"/>
            </a:xfrm>
            <a:custGeom>
              <a:avLst/>
              <a:gdLst/>
              <a:ahLst/>
              <a:cxnLst/>
              <a:rect l="l" t="t" r="r" b="b"/>
              <a:pathLst>
                <a:path w="4712334" h="2915920">
                  <a:moveTo>
                    <a:pt x="2308542" y="64249"/>
                  </a:moveTo>
                  <a:lnTo>
                    <a:pt x="2303475" y="39395"/>
                  </a:lnTo>
                  <a:lnTo>
                    <a:pt x="2289670" y="18948"/>
                  </a:lnTo>
                  <a:lnTo>
                    <a:pt x="2269185" y="5105"/>
                  </a:lnTo>
                  <a:lnTo>
                    <a:pt x="2244115" y="0"/>
                  </a:lnTo>
                  <a:lnTo>
                    <a:pt x="64262" y="0"/>
                  </a:lnTo>
                  <a:lnTo>
                    <a:pt x="39395" y="5029"/>
                  </a:lnTo>
                  <a:lnTo>
                    <a:pt x="18948" y="18770"/>
                  </a:lnTo>
                  <a:lnTo>
                    <a:pt x="5092" y="39179"/>
                  </a:lnTo>
                  <a:lnTo>
                    <a:pt x="0" y="64249"/>
                  </a:lnTo>
                  <a:lnTo>
                    <a:pt x="0" y="324700"/>
                  </a:lnTo>
                  <a:lnTo>
                    <a:pt x="5029" y="349567"/>
                  </a:lnTo>
                  <a:lnTo>
                    <a:pt x="18757" y="370001"/>
                  </a:lnTo>
                  <a:lnTo>
                    <a:pt x="39179" y="383844"/>
                  </a:lnTo>
                  <a:lnTo>
                    <a:pt x="64262" y="388950"/>
                  </a:lnTo>
                  <a:lnTo>
                    <a:pt x="2244534" y="388950"/>
                  </a:lnTo>
                  <a:lnTo>
                    <a:pt x="2269426" y="383921"/>
                  </a:lnTo>
                  <a:lnTo>
                    <a:pt x="2289924" y="370192"/>
                  </a:lnTo>
                  <a:lnTo>
                    <a:pt x="2303843" y="349770"/>
                  </a:lnTo>
                  <a:lnTo>
                    <a:pt x="2308542" y="324700"/>
                  </a:lnTo>
                  <a:lnTo>
                    <a:pt x="2308542" y="64249"/>
                  </a:lnTo>
                  <a:close/>
                </a:path>
                <a:path w="4712334" h="2915920">
                  <a:moveTo>
                    <a:pt x="4712284" y="2864612"/>
                  </a:moveTo>
                  <a:lnTo>
                    <a:pt x="4702657" y="2864612"/>
                  </a:lnTo>
                  <a:lnTo>
                    <a:pt x="4691367" y="2851912"/>
                  </a:lnTo>
                  <a:lnTo>
                    <a:pt x="4675886" y="2851912"/>
                  </a:lnTo>
                  <a:lnTo>
                    <a:pt x="4656633" y="2839212"/>
                  </a:lnTo>
                  <a:lnTo>
                    <a:pt x="4633620" y="2826512"/>
                  </a:lnTo>
                  <a:lnTo>
                    <a:pt x="4634458" y="2826512"/>
                  </a:lnTo>
                  <a:lnTo>
                    <a:pt x="4608106" y="2813812"/>
                  </a:lnTo>
                  <a:lnTo>
                    <a:pt x="4578807" y="2801112"/>
                  </a:lnTo>
                  <a:lnTo>
                    <a:pt x="4579645" y="2801112"/>
                  </a:lnTo>
                  <a:lnTo>
                    <a:pt x="4547438" y="2775712"/>
                  </a:lnTo>
                  <a:lnTo>
                    <a:pt x="4547857" y="2775712"/>
                  </a:lnTo>
                  <a:lnTo>
                    <a:pt x="4513542" y="2763012"/>
                  </a:lnTo>
                  <a:lnTo>
                    <a:pt x="4513961" y="2763012"/>
                  </a:lnTo>
                  <a:lnTo>
                    <a:pt x="4477143" y="2737612"/>
                  </a:lnTo>
                  <a:lnTo>
                    <a:pt x="4477563" y="2737612"/>
                  </a:lnTo>
                  <a:lnTo>
                    <a:pt x="4439069" y="2712212"/>
                  </a:lnTo>
                  <a:lnTo>
                    <a:pt x="4439488" y="2712212"/>
                  </a:lnTo>
                  <a:lnTo>
                    <a:pt x="4399737" y="2686812"/>
                  </a:lnTo>
                  <a:lnTo>
                    <a:pt x="4400156" y="2686812"/>
                  </a:lnTo>
                  <a:lnTo>
                    <a:pt x="4358729" y="2661412"/>
                  </a:lnTo>
                  <a:lnTo>
                    <a:pt x="4359148" y="2661412"/>
                  </a:lnTo>
                  <a:lnTo>
                    <a:pt x="4316895" y="2623312"/>
                  </a:lnTo>
                  <a:lnTo>
                    <a:pt x="4317314" y="2623312"/>
                  </a:lnTo>
                  <a:lnTo>
                    <a:pt x="4288574" y="2597912"/>
                  </a:lnTo>
                  <a:lnTo>
                    <a:pt x="4274210" y="2585212"/>
                  </a:lnTo>
                  <a:lnTo>
                    <a:pt x="4274629" y="2597912"/>
                  </a:lnTo>
                  <a:lnTo>
                    <a:pt x="4231119" y="2559812"/>
                  </a:lnTo>
                  <a:lnTo>
                    <a:pt x="4231538" y="2559812"/>
                  </a:lnTo>
                  <a:lnTo>
                    <a:pt x="4187609" y="2521712"/>
                  </a:lnTo>
                  <a:lnTo>
                    <a:pt x="4188028" y="2521712"/>
                  </a:lnTo>
                  <a:lnTo>
                    <a:pt x="4144086" y="2483612"/>
                  </a:lnTo>
                  <a:lnTo>
                    <a:pt x="4144924" y="2483612"/>
                  </a:lnTo>
                  <a:lnTo>
                    <a:pt x="4101414" y="2445512"/>
                  </a:lnTo>
                  <a:lnTo>
                    <a:pt x="4101833" y="2445512"/>
                  </a:lnTo>
                  <a:lnTo>
                    <a:pt x="4059148" y="2394712"/>
                  </a:lnTo>
                  <a:lnTo>
                    <a:pt x="4059986" y="2394712"/>
                  </a:lnTo>
                  <a:lnTo>
                    <a:pt x="4017734" y="2356612"/>
                  </a:lnTo>
                  <a:lnTo>
                    <a:pt x="4018572" y="2356612"/>
                  </a:lnTo>
                  <a:lnTo>
                    <a:pt x="3977563" y="2305812"/>
                  </a:lnTo>
                  <a:lnTo>
                    <a:pt x="3978402" y="2305812"/>
                  </a:lnTo>
                  <a:lnTo>
                    <a:pt x="3939070" y="2255012"/>
                  </a:lnTo>
                  <a:lnTo>
                    <a:pt x="3939908" y="2255012"/>
                  </a:lnTo>
                  <a:lnTo>
                    <a:pt x="3902252" y="2204212"/>
                  </a:lnTo>
                  <a:lnTo>
                    <a:pt x="3903091" y="2204212"/>
                  </a:lnTo>
                  <a:lnTo>
                    <a:pt x="3867112" y="2153412"/>
                  </a:lnTo>
                  <a:lnTo>
                    <a:pt x="3867937" y="2153412"/>
                  </a:lnTo>
                  <a:lnTo>
                    <a:pt x="3834473" y="2102612"/>
                  </a:lnTo>
                  <a:lnTo>
                    <a:pt x="3835311" y="2102612"/>
                  </a:lnTo>
                  <a:lnTo>
                    <a:pt x="3804767" y="2039112"/>
                  </a:lnTo>
                  <a:lnTo>
                    <a:pt x="3805605" y="2039112"/>
                  </a:lnTo>
                  <a:lnTo>
                    <a:pt x="3777564" y="1988312"/>
                  </a:lnTo>
                  <a:lnTo>
                    <a:pt x="3778402" y="1988312"/>
                  </a:lnTo>
                  <a:lnTo>
                    <a:pt x="3753713" y="1924812"/>
                  </a:lnTo>
                  <a:lnTo>
                    <a:pt x="3754132" y="1924812"/>
                  </a:lnTo>
                  <a:lnTo>
                    <a:pt x="3732796" y="1861312"/>
                  </a:lnTo>
                  <a:lnTo>
                    <a:pt x="3733215" y="1861312"/>
                  </a:lnTo>
                  <a:lnTo>
                    <a:pt x="3715639" y="1797812"/>
                  </a:lnTo>
                  <a:lnTo>
                    <a:pt x="3716058" y="1797812"/>
                  </a:lnTo>
                  <a:lnTo>
                    <a:pt x="3688867" y="1696212"/>
                  </a:lnTo>
                  <a:lnTo>
                    <a:pt x="3662083" y="1581912"/>
                  </a:lnTo>
                  <a:lnTo>
                    <a:pt x="3635730" y="1480312"/>
                  </a:lnTo>
                  <a:lnTo>
                    <a:pt x="3609784" y="1391412"/>
                  </a:lnTo>
                  <a:lnTo>
                    <a:pt x="3583432" y="1302512"/>
                  </a:lnTo>
                  <a:lnTo>
                    <a:pt x="3531539" y="1124712"/>
                  </a:lnTo>
                  <a:lnTo>
                    <a:pt x="3506025" y="1048512"/>
                  </a:lnTo>
                  <a:lnTo>
                    <a:pt x="3480079" y="985012"/>
                  </a:lnTo>
                  <a:lnTo>
                    <a:pt x="3454565" y="908812"/>
                  </a:lnTo>
                  <a:lnTo>
                    <a:pt x="3429038" y="845312"/>
                  </a:lnTo>
                  <a:lnTo>
                    <a:pt x="3403092" y="794512"/>
                  </a:lnTo>
                  <a:lnTo>
                    <a:pt x="3377158" y="731012"/>
                  </a:lnTo>
                  <a:lnTo>
                    <a:pt x="3351631" y="680212"/>
                  </a:lnTo>
                  <a:lnTo>
                    <a:pt x="3325266" y="629412"/>
                  </a:lnTo>
                  <a:lnTo>
                    <a:pt x="3298494" y="591312"/>
                  </a:lnTo>
                  <a:lnTo>
                    <a:pt x="3271710" y="540512"/>
                  </a:lnTo>
                  <a:lnTo>
                    <a:pt x="3244939" y="502412"/>
                  </a:lnTo>
                  <a:lnTo>
                    <a:pt x="3217735" y="464312"/>
                  </a:lnTo>
                  <a:lnTo>
                    <a:pt x="3162096" y="413512"/>
                  </a:lnTo>
                  <a:lnTo>
                    <a:pt x="3104350" y="362712"/>
                  </a:lnTo>
                  <a:lnTo>
                    <a:pt x="3074644" y="337312"/>
                  </a:lnTo>
                  <a:lnTo>
                    <a:pt x="3044939" y="324612"/>
                  </a:lnTo>
                  <a:lnTo>
                    <a:pt x="3029458" y="311912"/>
                  </a:lnTo>
                  <a:lnTo>
                    <a:pt x="3013976" y="299212"/>
                  </a:lnTo>
                  <a:lnTo>
                    <a:pt x="2983014" y="286512"/>
                  </a:lnTo>
                  <a:lnTo>
                    <a:pt x="2951213" y="286512"/>
                  </a:lnTo>
                  <a:lnTo>
                    <a:pt x="2919412" y="273812"/>
                  </a:lnTo>
                  <a:lnTo>
                    <a:pt x="2886367" y="261112"/>
                  </a:lnTo>
                  <a:lnTo>
                    <a:pt x="2665869" y="261112"/>
                  </a:lnTo>
                  <a:lnTo>
                    <a:pt x="2618587" y="273812"/>
                  </a:lnTo>
                  <a:lnTo>
                    <a:pt x="2573820" y="286512"/>
                  </a:lnTo>
                  <a:lnTo>
                    <a:pt x="2531554" y="311912"/>
                  </a:lnTo>
                  <a:lnTo>
                    <a:pt x="2490978" y="324612"/>
                  </a:lnTo>
                  <a:lnTo>
                    <a:pt x="2452484" y="350012"/>
                  </a:lnTo>
                  <a:lnTo>
                    <a:pt x="2416073" y="388112"/>
                  </a:lnTo>
                  <a:lnTo>
                    <a:pt x="2381351" y="413512"/>
                  </a:lnTo>
                  <a:lnTo>
                    <a:pt x="2347874" y="451612"/>
                  </a:lnTo>
                  <a:lnTo>
                    <a:pt x="2316073" y="489712"/>
                  </a:lnTo>
                  <a:lnTo>
                    <a:pt x="2285530" y="527812"/>
                  </a:lnTo>
                  <a:lnTo>
                    <a:pt x="2256244" y="578612"/>
                  </a:lnTo>
                  <a:lnTo>
                    <a:pt x="2227796" y="616712"/>
                  </a:lnTo>
                  <a:lnTo>
                    <a:pt x="2200186" y="667512"/>
                  </a:lnTo>
                  <a:lnTo>
                    <a:pt x="2172982" y="718312"/>
                  </a:lnTo>
                  <a:lnTo>
                    <a:pt x="2146630" y="781812"/>
                  </a:lnTo>
                  <a:lnTo>
                    <a:pt x="2120265" y="832612"/>
                  </a:lnTo>
                  <a:lnTo>
                    <a:pt x="2093899" y="896112"/>
                  </a:lnTo>
                  <a:lnTo>
                    <a:pt x="2068385" y="959612"/>
                  </a:lnTo>
                  <a:lnTo>
                    <a:pt x="2042020" y="1023112"/>
                  </a:lnTo>
                  <a:lnTo>
                    <a:pt x="1988464" y="1162812"/>
                  </a:lnTo>
                  <a:lnTo>
                    <a:pt x="1961273" y="1226312"/>
                  </a:lnTo>
                  <a:lnTo>
                    <a:pt x="1932825" y="1302512"/>
                  </a:lnTo>
                  <a:lnTo>
                    <a:pt x="1903945" y="1378712"/>
                  </a:lnTo>
                  <a:lnTo>
                    <a:pt x="1873821" y="1454912"/>
                  </a:lnTo>
                  <a:lnTo>
                    <a:pt x="1874240" y="1454912"/>
                  </a:lnTo>
                  <a:lnTo>
                    <a:pt x="1842858" y="1543812"/>
                  </a:lnTo>
                  <a:lnTo>
                    <a:pt x="1810232" y="1620012"/>
                  </a:lnTo>
                  <a:lnTo>
                    <a:pt x="1810651" y="1620012"/>
                  </a:lnTo>
                  <a:lnTo>
                    <a:pt x="1776755" y="1708912"/>
                  </a:lnTo>
                  <a:lnTo>
                    <a:pt x="1741195" y="1797812"/>
                  </a:lnTo>
                  <a:lnTo>
                    <a:pt x="1741614" y="1797812"/>
                  </a:lnTo>
                  <a:lnTo>
                    <a:pt x="1704365" y="1874012"/>
                  </a:lnTo>
                  <a:lnTo>
                    <a:pt x="1704784" y="1874012"/>
                  </a:lnTo>
                  <a:lnTo>
                    <a:pt x="1667129" y="1962912"/>
                  </a:lnTo>
                  <a:lnTo>
                    <a:pt x="1667548" y="1962912"/>
                  </a:lnTo>
                  <a:lnTo>
                    <a:pt x="1628635" y="2039112"/>
                  </a:lnTo>
                  <a:lnTo>
                    <a:pt x="1629054" y="2039112"/>
                  </a:lnTo>
                  <a:lnTo>
                    <a:pt x="1589303" y="2102612"/>
                  </a:lnTo>
                  <a:lnTo>
                    <a:pt x="1590141" y="2102612"/>
                  </a:lnTo>
                  <a:lnTo>
                    <a:pt x="1549565" y="2166112"/>
                  </a:lnTo>
                  <a:lnTo>
                    <a:pt x="1549984" y="2166112"/>
                  </a:lnTo>
                  <a:lnTo>
                    <a:pt x="1509433" y="2229612"/>
                  </a:lnTo>
                  <a:lnTo>
                    <a:pt x="1509979" y="2229612"/>
                  </a:lnTo>
                  <a:lnTo>
                    <a:pt x="1468894" y="2293112"/>
                  </a:lnTo>
                  <a:lnTo>
                    <a:pt x="1469390" y="2293112"/>
                  </a:lnTo>
                  <a:lnTo>
                    <a:pt x="1428267" y="2356612"/>
                  </a:lnTo>
                  <a:lnTo>
                    <a:pt x="1428813" y="2343912"/>
                  </a:lnTo>
                  <a:lnTo>
                    <a:pt x="1387678" y="2407412"/>
                  </a:lnTo>
                  <a:lnTo>
                    <a:pt x="1388351" y="2407412"/>
                  </a:lnTo>
                  <a:lnTo>
                    <a:pt x="1347216" y="2445512"/>
                  </a:lnTo>
                  <a:lnTo>
                    <a:pt x="1347851" y="2445512"/>
                  </a:lnTo>
                  <a:lnTo>
                    <a:pt x="1306715" y="2496312"/>
                  </a:lnTo>
                  <a:lnTo>
                    <a:pt x="1307261" y="2496312"/>
                  </a:lnTo>
                  <a:lnTo>
                    <a:pt x="1267091" y="2534412"/>
                  </a:lnTo>
                  <a:lnTo>
                    <a:pt x="1267891" y="2534412"/>
                  </a:lnTo>
                  <a:lnTo>
                    <a:pt x="1227721" y="2572512"/>
                  </a:lnTo>
                  <a:lnTo>
                    <a:pt x="1228229" y="2572512"/>
                  </a:lnTo>
                  <a:lnTo>
                    <a:pt x="1189316" y="2610612"/>
                  </a:lnTo>
                  <a:lnTo>
                    <a:pt x="1190193" y="2610612"/>
                  </a:lnTo>
                  <a:lnTo>
                    <a:pt x="1151610" y="2648712"/>
                  </a:lnTo>
                  <a:lnTo>
                    <a:pt x="1152118" y="2648712"/>
                  </a:lnTo>
                  <a:lnTo>
                    <a:pt x="1114755" y="2674112"/>
                  </a:lnTo>
                  <a:lnTo>
                    <a:pt x="1115428" y="2674112"/>
                  </a:lnTo>
                  <a:lnTo>
                    <a:pt x="1079360" y="2699512"/>
                  </a:lnTo>
                  <a:lnTo>
                    <a:pt x="1080109" y="2699512"/>
                  </a:lnTo>
                  <a:lnTo>
                    <a:pt x="1044968" y="2724912"/>
                  </a:lnTo>
                  <a:lnTo>
                    <a:pt x="1045679" y="2724912"/>
                  </a:lnTo>
                  <a:lnTo>
                    <a:pt x="1012418" y="2750312"/>
                  </a:lnTo>
                  <a:lnTo>
                    <a:pt x="1013129" y="2750312"/>
                  </a:lnTo>
                  <a:lnTo>
                    <a:pt x="981113" y="2775712"/>
                  </a:lnTo>
                  <a:lnTo>
                    <a:pt x="981786" y="2775712"/>
                  </a:lnTo>
                  <a:lnTo>
                    <a:pt x="951369" y="2788412"/>
                  </a:lnTo>
                  <a:lnTo>
                    <a:pt x="951953" y="2788412"/>
                  </a:lnTo>
                  <a:lnTo>
                    <a:pt x="923709" y="2801112"/>
                  </a:lnTo>
                  <a:lnTo>
                    <a:pt x="924547" y="2801112"/>
                  </a:lnTo>
                  <a:lnTo>
                    <a:pt x="898182" y="2813812"/>
                  </a:lnTo>
                  <a:lnTo>
                    <a:pt x="898525" y="2813812"/>
                  </a:lnTo>
                  <a:lnTo>
                    <a:pt x="874382" y="2826512"/>
                  </a:lnTo>
                  <a:lnTo>
                    <a:pt x="875423" y="2826512"/>
                  </a:lnTo>
                  <a:lnTo>
                    <a:pt x="853465" y="2839212"/>
                  </a:lnTo>
                  <a:lnTo>
                    <a:pt x="853922" y="2839212"/>
                  </a:lnTo>
                  <a:lnTo>
                    <a:pt x="834466" y="2851912"/>
                  </a:lnTo>
                  <a:lnTo>
                    <a:pt x="818857" y="2851912"/>
                  </a:lnTo>
                  <a:lnTo>
                    <a:pt x="804710" y="2864612"/>
                  </a:lnTo>
                  <a:lnTo>
                    <a:pt x="778141" y="2864612"/>
                  </a:lnTo>
                  <a:lnTo>
                    <a:pt x="799655" y="2915412"/>
                  </a:lnTo>
                  <a:lnTo>
                    <a:pt x="825093" y="2915412"/>
                  </a:lnTo>
                  <a:lnTo>
                    <a:pt x="839406" y="2902712"/>
                  </a:lnTo>
                  <a:lnTo>
                    <a:pt x="857021" y="2902712"/>
                  </a:lnTo>
                  <a:lnTo>
                    <a:pt x="899985" y="2877312"/>
                  </a:lnTo>
                  <a:lnTo>
                    <a:pt x="951788" y="2851912"/>
                  </a:lnTo>
                  <a:lnTo>
                    <a:pt x="980744" y="2839212"/>
                  </a:lnTo>
                  <a:lnTo>
                    <a:pt x="1011821" y="2813812"/>
                  </a:lnTo>
                  <a:lnTo>
                    <a:pt x="1044549" y="2801112"/>
                  </a:lnTo>
                  <a:lnTo>
                    <a:pt x="1078522" y="2775712"/>
                  </a:lnTo>
                  <a:lnTo>
                    <a:pt x="1114374" y="2750312"/>
                  </a:lnTo>
                  <a:lnTo>
                    <a:pt x="1151191" y="2724912"/>
                  </a:lnTo>
                  <a:lnTo>
                    <a:pt x="1189101" y="2686812"/>
                  </a:lnTo>
                  <a:lnTo>
                    <a:pt x="1228394" y="2661412"/>
                  </a:lnTo>
                  <a:lnTo>
                    <a:pt x="1268018" y="2623312"/>
                  </a:lnTo>
                  <a:lnTo>
                    <a:pt x="1308849" y="2585212"/>
                  </a:lnTo>
                  <a:lnTo>
                    <a:pt x="1349641" y="2534412"/>
                  </a:lnTo>
                  <a:lnTo>
                    <a:pt x="1495602" y="2356612"/>
                  </a:lnTo>
                  <a:lnTo>
                    <a:pt x="1557934" y="2267712"/>
                  </a:lnTo>
                  <a:lnTo>
                    <a:pt x="1598930" y="2204212"/>
                  </a:lnTo>
                  <a:lnTo>
                    <a:pt x="1639938" y="2128012"/>
                  </a:lnTo>
                  <a:lnTo>
                    <a:pt x="1680108" y="2064512"/>
                  </a:lnTo>
                  <a:lnTo>
                    <a:pt x="1719427" y="1988312"/>
                  </a:lnTo>
                  <a:lnTo>
                    <a:pt x="1757502" y="1899412"/>
                  </a:lnTo>
                  <a:lnTo>
                    <a:pt x="1794751" y="1810512"/>
                  </a:lnTo>
                  <a:lnTo>
                    <a:pt x="1830311" y="1734312"/>
                  </a:lnTo>
                  <a:lnTo>
                    <a:pt x="1864207" y="1645412"/>
                  </a:lnTo>
                  <a:lnTo>
                    <a:pt x="1927796" y="1480312"/>
                  </a:lnTo>
                  <a:lnTo>
                    <a:pt x="1957920" y="1404112"/>
                  </a:lnTo>
                  <a:lnTo>
                    <a:pt x="1987207" y="1327912"/>
                  </a:lnTo>
                  <a:lnTo>
                    <a:pt x="2015248" y="1251712"/>
                  </a:lnTo>
                  <a:lnTo>
                    <a:pt x="2042439" y="1175512"/>
                  </a:lnTo>
                  <a:lnTo>
                    <a:pt x="2069642" y="1112012"/>
                  </a:lnTo>
                  <a:lnTo>
                    <a:pt x="2095995" y="1048512"/>
                  </a:lnTo>
                  <a:lnTo>
                    <a:pt x="2095576" y="1048512"/>
                  </a:lnTo>
                  <a:lnTo>
                    <a:pt x="2121941" y="985012"/>
                  </a:lnTo>
                  <a:lnTo>
                    <a:pt x="2121522" y="985012"/>
                  </a:lnTo>
                  <a:lnTo>
                    <a:pt x="2147455" y="921512"/>
                  </a:lnTo>
                  <a:lnTo>
                    <a:pt x="2147049" y="921512"/>
                  </a:lnTo>
                  <a:lnTo>
                    <a:pt x="2173401" y="858012"/>
                  </a:lnTo>
                  <a:lnTo>
                    <a:pt x="2172982" y="858012"/>
                  </a:lnTo>
                  <a:lnTo>
                    <a:pt x="2198928" y="807212"/>
                  </a:lnTo>
                  <a:lnTo>
                    <a:pt x="2224862" y="743712"/>
                  </a:lnTo>
                  <a:lnTo>
                    <a:pt x="2224443" y="743712"/>
                  </a:lnTo>
                  <a:lnTo>
                    <a:pt x="2251227" y="692912"/>
                  </a:lnTo>
                  <a:lnTo>
                    <a:pt x="2250808" y="692912"/>
                  </a:lnTo>
                  <a:lnTo>
                    <a:pt x="2277999" y="654812"/>
                  </a:lnTo>
                  <a:lnTo>
                    <a:pt x="2277580" y="654812"/>
                  </a:lnTo>
                  <a:lnTo>
                    <a:pt x="2305621" y="604012"/>
                  </a:lnTo>
                  <a:lnTo>
                    <a:pt x="2304783" y="604012"/>
                  </a:lnTo>
                  <a:lnTo>
                    <a:pt x="2333231" y="565912"/>
                  </a:lnTo>
                  <a:lnTo>
                    <a:pt x="2332393" y="565912"/>
                  </a:lnTo>
                  <a:lnTo>
                    <a:pt x="2362098" y="527812"/>
                  </a:lnTo>
                  <a:lnTo>
                    <a:pt x="2360853" y="527812"/>
                  </a:lnTo>
                  <a:lnTo>
                    <a:pt x="2391816" y="489712"/>
                  </a:lnTo>
                  <a:lnTo>
                    <a:pt x="2390559" y="489712"/>
                  </a:lnTo>
                  <a:lnTo>
                    <a:pt x="2422360" y="451612"/>
                  </a:lnTo>
                  <a:lnTo>
                    <a:pt x="2421102" y="464312"/>
                  </a:lnTo>
                  <a:lnTo>
                    <a:pt x="2432113" y="451612"/>
                  </a:lnTo>
                  <a:lnTo>
                    <a:pt x="2454148" y="426212"/>
                  </a:lnTo>
                  <a:lnTo>
                    <a:pt x="2452903" y="426212"/>
                  </a:lnTo>
                  <a:lnTo>
                    <a:pt x="2487206" y="400812"/>
                  </a:lnTo>
                  <a:lnTo>
                    <a:pt x="2485110" y="400812"/>
                  </a:lnTo>
                  <a:lnTo>
                    <a:pt x="2521521" y="375412"/>
                  </a:lnTo>
                  <a:lnTo>
                    <a:pt x="2519426" y="375412"/>
                  </a:lnTo>
                  <a:lnTo>
                    <a:pt x="2557500" y="362712"/>
                  </a:lnTo>
                  <a:lnTo>
                    <a:pt x="2555405" y="362712"/>
                  </a:lnTo>
                  <a:lnTo>
                    <a:pt x="2595575" y="350012"/>
                  </a:lnTo>
                  <a:lnTo>
                    <a:pt x="2593060" y="350012"/>
                  </a:lnTo>
                  <a:lnTo>
                    <a:pt x="2634907" y="337312"/>
                  </a:lnTo>
                  <a:lnTo>
                    <a:pt x="2632392" y="337312"/>
                  </a:lnTo>
                  <a:lnTo>
                    <a:pt x="2677160" y="324612"/>
                  </a:lnTo>
                  <a:lnTo>
                    <a:pt x="2674658" y="324612"/>
                  </a:lnTo>
                  <a:lnTo>
                    <a:pt x="2721508" y="311912"/>
                  </a:lnTo>
                  <a:lnTo>
                    <a:pt x="2815653" y="311912"/>
                  </a:lnTo>
                  <a:lnTo>
                    <a:pt x="2878836" y="324612"/>
                  </a:lnTo>
                  <a:lnTo>
                    <a:pt x="2905188" y="324612"/>
                  </a:lnTo>
                  <a:lnTo>
                    <a:pt x="2935313" y="337312"/>
                  </a:lnTo>
                  <a:lnTo>
                    <a:pt x="2933649" y="337312"/>
                  </a:lnTo>
                  <a:lnTo>
                    <a:pt x="2963354" y="350012"/>
                  </a:lnTo>
                  <a:lnTo>
                    <a:pt x="2961259" y="350012"/>
                  </a:lnTo>
                  <a:lnTo>
                    <a:pt x="2990545" y="362712"/>
                  </a:lnTo>
                  <a:lnTo>
                    <a:pt x="2988868" y="350012"/>
                  </a:lnTo>
                  <a:lnTo>
                    <a:pt x="3017748" y="375412"/>
                  </a:lnTo>
                  <a:lnTo>
                    <a:pt x="3015653" y="375412"/>
                  </a:lnTo>
                  <a:lnTo>
                    <a:pt x="3044101" y="388112"/>
                  </a:lnTo>
                  <a:lnTo>
                    <a:pt x="3042424" y="388112"/>
                  </a:lnTo>
                  <a:lnTo>
                    <a:pt x="3070047" y="400812"/>
                  </a:lnTo>
                  <a:lnTo>
                    <a:pt x="3068790" y="400812"/>
                  </a:lnTo>
                  <a:lnTo>
                    <a:pt x="3096399" y="426212"/>
                  </a:lnTo>
                  <a:lnTo>
                    <a:pt x="3094736" y="426212"/>
                  </a:lnTo>
                  <a:lnTo>
                    <a:pt x="3122345" y="451612"/>
                  </a:lnTo>
                  <a:lnTo>
                    <a:pt x="3121088" y="451612"/>
                  </a:lnTo>
                  <a:lnTo>
                    <a:pt x="3147872" y="477012"/>
                  </a:lnTo>
                  <a:lnTo>
                    <a:pt x="3147034" y="477012"/>
                  </a:lnTo>
                  <a:lnTo>
                    <a:pt x="3173387" y="502412"/>
                  </a:lnTo>
                  <a:lnTo>
                    <a:pt x="3172549" y="502412"/>
                  </a:lnTo>
                  <a:lnTo>
                    <a:pt x="3198914" y="540512"/>
                  </a:lnTo>
                  <a:lnTo>
                    <a:pt x="3198076" y="540512"/>
                  </a:lnTo>
                  <a:lnTo>
                    <a:pt x="3224022" y="578612"/>
                  </a:lnTo>
                  <a:lnTo>
                    <a:pt x="3223603" y="578612"/>
                  </a:lnTo>
                  <a:lnTo>
                    <a:pt x="3249536" y="616712"/>
                  </a:lnTo>
                  <a:lnTo>
                    <a:pt x="3249117" y="616712"/>
                  </a:lnTo>
                  <a:lnTo>
                    <a:pt x="3275063" y="654812"/>
                  </a:lnTo>
                  <a:lnTo>
                    <a:pt x="3274644" y="654812"/>
                  </a:lnTo>
                  <a:lnTo>
                    <a:pt x="3300171" y="705612"/>
                  </a:lnTo>
                  <a:lnTo>
                    <a:pt x="3299752" y="705612"/>
                  </a:lnTo>
                  <a:lnTo>
                    <a:pt x="3325266" y="756412"/>
                  </a:lnTo>
                  <a:lnTo>
                    <a:pt x="3324847" y="756412"/>
                  </a:lnTo>
                  <a:lnTo>
                    <a:pt x="3350793" y="807212"/>
                  </a:lnTo>
                  <a:lnTo>
                    <a:pt x="3350374" y="807212"/>
                  </a:lnTo>
                  <a:lnTo>
                    <a:pt x="3375482" y="870712"/>
                  </a:lnTo>
                  <a:lnTo>
                    <a:pt x="3401009" y="934212"/>
                  </a:lnTo>
                  <a:lnTo>
                    <a:pt x="3400590" y="934212"/>
                  </a:lnTo>
                  <a:lnTo>
                    <a:pt x="3426104" y="997712"/>
                  </a:lnTo>
                  <a:lnTo>
                    <a:pt x="3425685" y="997712"/>
                  </a:lnTo>
                  <a:lnTo>
                    <a:pt x="3502253" y="1226312"/>
                  </a:lnTo>
                  <a:lnTo>
                    <a:pt x="3528199" y="1315212"/>
                  </a:lnTo>
                  <a:lnTo>
                    <a:pt x="3527780" y="1315212"/>
                  </a:lnTo>
                  <a:lnTo>
                    <a:pt x="3554133" y="1404112"/>
                  </a:lnTo>
                  <a:lnTo>
                    <a:pt x="3553726" y="1404112"/>
                  </a:lnTo>
                  <a:lnTo>
                    <a:pt x="3580079" y="1505712"/>
                  </a:lnTo>
                  <a:lnTo>
                    <a:pt x="3579660" y="1505712"/>
                  </a:lnTo>
                  <a:lnTo>
                    <a:pt x="3606025" y="1594612"/>
                  </a:lnTo>
                  <a:lnTo>
                    <a:pt x="3632797" y="1708912"/>
                  </a:lnTo>
                  <a:lnTo>
                    <a:pt x="3660000" y="1810512"/>
                  </a:lnTo>
                  <a:lnTo>
                    <a:pt x="3677564" y="1886712"/>
                  </a:lnTo>
                  <a:lnTo>
                    <a:pt x="3699738" y="1950212"/>
                  </a:lnTo>
                  <a:lnTo>
                    <a:pt x="3724846" y="2013712"/>
                  </a:lnTo>
                  <a:lnTo>
                    <a:pt x="3753713" y="2064512"/>
                  </a:lnTo>
                  <a:lnTo>
                    <a:pt x="3784676" y="2128012"/>
                  </a:lnTo>
                  <a:lnTo>
                    <a:pt x="3818572" y="2191512"/>
                  </a:lnTo>
                  <a:lnTo>
                    <a:pt x="3855389" y="2242312"/>
                  </a:lnTo>
                  <a:lnTo>
                    <a:pt x="3893464" y="2293112"/>
                  </a:lnTo>
                  <a:lnTo>
                    <a:pt x="3933634" y="2343912"/>
                  </a:lnTo>
                  <a:lnTo>
                    <a:pt x="3975049" y="2394712"/>
                  </a:lnTo>
                  <a:lnTo>
                    <a:pt x="4017734" y="2432812"/>
                  </a:lnTo>
                  <a:lnTo>
                    <a:pt x="4060825" y="2483612"/>
                  </a:lnTo>
                  <a:lnTo>
                    <a:pt x="4238650" y="2636012"/>
                  </a:lnTo>
                  <a:lnTo>
                    <a:pt x="4282160" y="2674112"/>
                  </a:lnTo>
                  <a:lnTo>
                    <a:pt x="4325264" y="2699512"/>
                  </a:lnTo>
                  <a:lnTo>
                    <a:pt x="4367098" y="2737612"/>
                  </a:lnTo>
                  <a:lnTo>
                    <a:pt x="4407268" y="2763012"/>
                  </a:lnTo>
                  <a:lnTo>
                    <a:pt x="4446600" y="2788412"/>
                  </a:lnTo>
                  <a:lnTo>
                    <a:pt x="4483417" y="2801112"/>
                  </a:lnTo>
                  <a:lnTo>
                    <a:pt x="4518139" y="2826512"/>
                  </a:lnTo>
                  <a:lnTo>
                    <a:pt x="4550359" y="2851912"/>
                  </a:lnTo>
                  <a:lnTo>
                    <a:pt x="4580064" y="2864612"/>
                  </a:lnTo>
                  <a:lnTo>
                    <a:pt x="4606849" y="2877312"/>
                  </a:lnTo>
                  <a:lnTo>
                    <a:pt x="4629861" y="2890012"/>
                  </a:lnTo>
                  <a:lnTo>
                    <a:pt x="4649521" y="2902712"/>
                  </a:lnTo>
                  <a:lnTo>
                    <a:pt x="4665421" y="2902712"/>
                  </a:lnTo>
                  <a:lnTo>
                    <a:pt x="4677562" y="2915412"/>
                  </a:lnTo>
                  <a:lnTo>
                    <a:pt x="4686757" y="2915412"/>
                  </a:lnTo>
                  <a:lnTo>
                    <a:pt x="4712284" y="2864612"/>
                  </a:lnTo>
                  <a:close/>
                </a:path>
              </a:pathLst>
            </a:custGeom>
            <a:solidFill>
              <a:srgbClr val="00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8003" y="2760160"/>
              <a:ext cx="1712866" cy="2509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5557" y="2760160"/>
              <a:ext cx="170709" cy="2509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0912" y="2760160"/>
              <a:ext cx="120500" cy="2509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1162" y="2760160"/>
              <a:ext cx="369033" cy="2509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7184" y="2760160"/>
              <a:ext cx="140584" cy="2509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897374" y="5823843"/>
            <a:ext cx="1638935" cy="316230"/>
            <a:chOff x="2897374" y="5823843"/>
            <a:chExt cx="1638935" cy="31623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97374" y="5823843"/>
              <a:ext cx="451877" cy="3162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1639" y="5823843"/>
              <a:ext cx="190792" cy="3162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98039" y="5823843"/>
              <a:ext cx="1238144" cy="316205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6989" y="2271422"/>
            <a:ext cx="316314" cy="243917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6716324" y="2685752"/>
            <a:ext cx="1416685" cy="814069"/>
            <a:chOff x="6716324" y="2685752"/>
            <a:chExt cx="1416685" cy="814069"/>
          </a:xfrm>
        </p:grpSpPr>
        <p:sp>
          <p:nvSpPr>
            <p:cNvPr id="19" name="object 19"/>
            <p:cNvSpPr/>
            <p:nvPr/>
          </p:nvSpPr>
          <p:spPr>
            <a:xfrm>
              <a:off x="6716324" y="2685752"/>
              <a:ext cx="1416685" cy="814069"/>
            </a:xfrm>
            <a:custGeom>
              <a:avLst/>
              <a:gdLst/>
              <a:ahLst/>
              <a:cxnLst/>
              <a:rect l="l" t="t" r="r" b="b"/>
              <a:pathLst>
                <a:path w="1416684" h="814070">
                  <a:moveTo>
                    <a:pt x="1343498" y="0"/>
                  </a:moveTo>
                  <a:lnTo>
                    <a:pt x="72802" y="0"/>
                  </a:lnTo>
                  <a:lnTo>
                    <a:pt x="44481" y="5724"/>
                  </a:lnTo>
                  <a:lnTo>
                    <a:pt x="21338" y="21331"/>
                  </a:lnTo>
                  <a:lnTo>
                    <a:pt x="5726" y="44466"/>
                  </a:lnTo>
                  <a:lnTo>
                    <a:pt x="0" y="72777"/>
                  </a:lnTo>
                  <a:lnTo>
                    <a:pt x="0" y="740783"/>
                  </a:lnTo>
                  <a:lnTo>
                    <a:pt x="5726" y="769094"/>
                  </a:lnTo>
                  <a:lnTo>
                    <a:pt x="21338" y="792229"/>
                  </a:lnTo>
                  <a:lnTo>
                    <a:pt x="44481" y="807835"/>
                  </a:lnTo>
                  <a:lnTo>
                    <a:pt x="72802" y="813560"/>
                  </a:lnTo>
                  <a:lnTo>
                    <a:pt x="1343498" y="813560"/>
                  </a:lnTo>
                  <a:lnTo>
                    <a:pt x="1371819" y="807835"/>
                  </a:lnTo>
                  <a:lnTo>
                    <a:pt x="1394962" y="792229"/>
                  </a:lnTo>
                  <a:lnTo>
                    <a:pt x="1410574" y="769094"/>
                  </a:lnTo>
                  <a:lnTo>
                    <a:pt x="1416301" y="740783"/>
                  </a:lnTo>
                  <a:lnTo>
                    <a:pt x="1416301" y="72777"/>
                  </a:lnTo>
                  <a:lnTo>
                    <a:pt x="1410574" y="44466"/>
                  </a:lnTo>
                  <a:lnTo>
                    <a:pt x="1394962" y="21331"/>
                  </a:lnTo>
                  <a:lnTo>
                    <a:pt x="1371819" y="5724"/>
                  </a:lnTo>
                  <a:lnTo>
                    <a:pt x="1343498" y="0"/>
                  </a:lnTo>
                  <a:close/>
                </a:path>
              </a:pathLst>
            </a:custGeom>
            <a:solidFill>
              <a:srgbClr val="333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32641" y="2758153"/>
              <a:ext cx="926055" cy="2509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6104" y="2758153"/>
              <a:ext cx="170709" cy="2509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1458" y="2758153"/>
              <a:ext cx="120500" cy="2509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11709" y="2758153"/>
              <a:ext cx="170709" cy="2509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7063" y="2758153"/>
              <a:ext cx="140584" cy="2509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2641" y="3012121"/>
              <a:ext cx="316314" cy="21582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43517" y="3012121"/>
              <a:ext cx="263595" cy="2158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19247" y="3012121"/>
              <a:ext cx="660870" cy="21582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32641" y="3201845"/>
              <a:ext cx="1280319" cy="215822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20625" y="1169052"/>
            <a:ext cx="7613015" cy="4439285"/>
            <a:chOff x="520625" y="1169052"/>
            <a:chExt cx="7613015" cy="4439285"/>
          </a:xfrm>
        </p:grpSpPr>
        <p:sp>
          <p:nvSpPr>
            <p:cNvPr id="30" name="object 30"/>
            <p:cNvSpPr/>
            <p:nvPr/>
          </p:nvSpPr>
          <p:spPr>
            <a:xfrm>
              <a:off x="1369987" y="4027284"/>
              <a:ext cx="1965325" cy="389255"/>
            </a:xfrm>
            <a:custGeom>
              <a:avLst/>
              <a:gdLst/>
              <a:ahLst/>
              <a:cxnLst/>
              <a:rect l="l" t="t" r="r" b="b"/>
              <a:pathLst>
                <a:path w="1965325" h="389254">
                  <a:moveTo>
                    <a:pt x="1905793" y="0"/>
                  </a:moveTo>
                  <a:lnTo>
                    <a:pt x="59246" y="0"/>
                  </a:lnTo>
                  <a:lnTo>
                    <a:pt x="36220" y="4666"/>
                  </a:lnTo>
                  <a:lnTo>
                    <a:pt x="17384" y="17378"/>
                  </a:lnTo>
                  <a:lnTo>
                    <a:pt x="4667" y="36208"/>
                  </a:lnTo>
                  <a:lnTo>
                    <a:pt x="0" y="59225"/>
                  </a:lnTo>
                  <a:lnTo>
                    <a:pt x="0" y="329715"/>
                  </a:lnTo>
                  <a:lnTo>
                    <a:pt x="4667" y="352733"/>
                  </a:lnTo>
                  <a:lnTo>
                    <a:pt x="17384" y="371562"/>
                  </a:lnTo>
                  <a:lnTo>
                    <a:pt x="36220" y="384275"/>
                  </a:lnTo>
                  <a:lnTo>
                    <a:pt x="59246" y="388941"/>
                  </a:lnTo>
                  <a:lnTo>
                    <a:pt x="1905793" y="388941"/>
                  </a:lnTo>
                  <a:lnTo>
                    <a:pt x="1928818" y="384275"/>
                  </a:lnTo>
                  <a:lnTo>
                    <a:pt x="1947654" y="371562"/>
                  </a:lnTo>
                  <a:lnTo>
                    <a:pt x="1960371" y="352733"/>
                  </a:lnTo>
                  <a:lnTo>
                    <a:pt x="1965039" y="329715"/>
                  </a:lnTo>
                  <a:lnTo>
                    <a:pt x="1965039" y="59225"/>
                  </a:lnTo>
                  <a:lnTo>
                    <a:pt x="1960371" y="36208"/>
                  </a:lnTo>
                  <a:lnTo>
                    <a:pt x="1947654" y="17378"/>
                  </a:lnTo>
                  <a:lnTo>
                    <a:pt x="1928818" y="4666"/>
                  </a:lnTo>
                  <a:lnTo>
                    <a:pt x="1905793" y="0"/>
                  </a:lnTo>
                  <a:close/>
                </a:path>
              </a:pathLst>
            </a:custGeom>
            <a:solidFill>
              <a:srgbClr val="775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74463" y="4091236"/>
              <a:ext cx="1396092" cy="2519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0849" y="4091236"/>
              <a:ext cx="170709" cy="2519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6203" y="4091236"/>
              <a:ext cx="120500" cy="2519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6454" y="4091236"/>
              <a:ext cx="369033" cy="2519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2476" y="4091236"/>
              <a:ext cx="140584" cy="2519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05044" y="1732889"/>
              <a:ext cx="5737629" cy="38735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20625" y="1292857"/>
              <a:ext cx="7613015" cy="4315460"/>
            </a:xfrm>
            <a:custGeom>
              <a:avLst/>
              <a:gdLst/>
              <a:ahLst/>
              <a:cxnLst/>
              <a:rect l="l" t="t" r="r" b="b"/>
              <a:pathLst>
                <a:path w="7613015" h="4315460">
                  <a:moveTo>
                    <a:pt x="65103" y="0"/>
                  </a:moveTo>
                  <a:lnTo>
                    <a:pt x="0" y="0"/>
                  </a:lnTo>
                  <a:lnTo>
                    <a:pt x="0" y="4315037"/>
                  </a:lnTo>
                  <a:lnTo>
                    <a:pt x="7612419" y="4315037"/>
                  </a:lnTo>
                  <a:lnTo>
                    <a:pt x="7612419" y="4282497"/>
                  </a:lnTo>
                  <a:lnTo>
                    <a:pt x="65103" y="4282497"/>
                  </a:lnTo>
                  <a:lnTo>
                    <a:pt x="32551" y="4249998"/>
                  </a:lnTo>
                  <a:lnTo>
                    <a:pt x="65103" y="4249998"/>
                  </a:lnTo>
                  <a:lnTo>
                    <a:pt x="65103" y="0"/>
                  </a:lnTo>
                  <a:close/>
                </a:path>
                <a:path w="7613015" h="4315460">
                  <a:moveTo>
                    <a:pt x="65103" y="4249998"/>
                  </a:moveTo>
                  <a:lnTo>
                    <a:pt x="32551" y="4249998"/>
                  </a:lnTo>
                  <a:lnTo>
                    <a:pt x="65103" y="4282497"/>
                  </a:lnTo>
                  <a:lnTo>
                    <a:pt x="65103" y="4249998"/>
                  </a:lnTo>
                  <a:close/>
                </a:path>
                <a:path w="7613015" h="4315460">
                  <a:moveTo>
                    <a:pt x="7612419" y="4249998"/>
                  </a:moveTo>
                  <a:lnTo>
                    <a:pt x="65103" y="4249998"/>
                  </a:lnTo>
                  <a:lnTo>
                    <a:pt x="65103" y="4282497"/>
                  </a:lnTo>
                  <a:lnTo>
                    <a:pt x="7612419" y="4282497"/>
                  </a:lnTo>
                  <a:lnTo>
                    <a:pt x="7612419" y="42499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9030" y="1169052"/>
              <a:ext cx="1211282" cy="59727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58056" y="1169052"/>
              <a:ext cx="632628" cy="59727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79809" y="1169052"/>
              <a:ext cx="1670147" cy="59727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9030" y="1660760"/>
              <a:ext cx="3232011" cy="59828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19691" y="4368293"/>
              <a:ext cx="351460" cy="34130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95421" y="4368293"/>
              <a:ext cx="341418" cy="341301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5739349" y="5799751"/>
            <a:ext cx="512445" cy="341630"/>
            <a:chOff x="5739349" y="5799751"/>
            <a:chExt cx="512445" cy="341630"/>
          </a:xfrm>
        </p:grpSpPr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39349" y="5799751"/>
              <a:ext cx="341418" cy="34130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10058" y="5799751"/>
              <a:ext cx="341418" cy="341301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5124711" y="5799751"/>
            <a:ext cx="452120" cy="341630"/>
            <a:chOff x="5124711" y="5799751"/>
            <a:chExt cx="452120" cy="341630"/>
          </a:xfrm>
        </p:grpSpPr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24711" y="5799751"/>
              <a:ext cx="220917" cy="34130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35170" y="5799751"/>
              <a:ext cx="341418" cy="341301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5879933" y="1753781"/>
            <a:ext cx="46990" cy="3707765"/>
          </a:xfrm>
          <a:custGeom>
            <a:avLst/>
            <a:gdLst/>
            <a:ahLst/>
            <a:cxnLst/>
            <a:rect l="l" t="t" r="r" b="b"/>
            <a:pathLst>
              <a:path w="46989" h="3707765">
                <a:moveTo>
                  <a:pt x="0" y="3707136"/>
                </a:moveTo>
                <a:lnTo>
                  <a:pt x="46986" y="3707136"/>
                </a:lnTo>
                <a:lnTo>
                  <a:pt x="46986" y="0"/>
                </a:lnTo>
                <a:lnTo>
                  <a:pt x="0" y="0"/>
                </a:lnTo>
                <a:lnTo>
                  <a:pt x="0" y="3707136"/>
                </a:lnTo>
                <a:close/>
              </a:path>
            </a:pathLst>
          </a:custGeom>
          <a:solidFill>
            <a:srgbClr val="3333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4599195" y="3453262"/>
            <a:ext cx="1336675" cy="2325370"/>
            <a:chOff x="4599195" y="3453262"/>
            <a:chExt cx="1336675" cy="2325370"/>
          </a:xfrm>
        </p:grpSpPr>
        <p:sp>
          <p:nvSpPr>
            <p:cNvPr id="52" name="object 52"/>
            <p:cNvSpPr/>
            <p:nvPr/>
          </p:nvSpPr>
          <p:spPr>
            <a:xfrm>
              <a:off x="4652746" y="4104589"/>
              <a:ext cx="1229360" cy="384810"/>
            </a:xfrm>
            <a:custGeom>
              <a:avLst/>
              <a:gdLst/>
              <a:ahLst/>
              <a:cxnLst/>
              <a:rect l="l" t="t" r="r" b="b"/>
              <a:pathLst>
                <a:path w="1229360" h="384810">
                  <a:moveTo>
                    <a:pt x="1229271" y="192227"/>
                  </a:moveTo>
                  <a:lnTo>
                    <a:pt x="1022159" y="0"/>
                  </a:lnTo>
                  <a:lnTo>
                    <a:pt x="990358" y="34632"/>
                  </a:lnTo>
                  <a:lnTo>
                    <a:pt x="1134757" y="168935"/>
                  </a:lnTo>
                  <a:lnTo>
                    <a:pt x="94081" y="168935"/>
                  </a:lnTo>
                  <a:lnTo>
                    <a:pt x="238493" y="34632"/>
                  </a:lnTo>
                  <a:lnTo>
                    <a:pt x="207111" y="0"/>
                  </a:lnTo>
                  <a:lnTo>
                    <a:pt x="0" y="192227"/>
                  </a:lnTo>
                  <a:lnTo>
                    <a:pt x="207111" y="384416"/>
                  </a:lnTo>
                  <a:lnTo>
                    <a:pt x="238493" y="349783"/>
                  </a:lnTo>
                  <a:lnTo>
                    <a:pt x="94488" y="215900"/>
                  </a:lnTo>
                  <a:lnTo>
                    <a:pt x="1134351" y="215900"/>
                  </a:lnTo>
                  <a:lnTo>
                    <a:pt x="990358" y="349783"/>
                  </a:lnTo>
                  <a:lnTo>
                    <a:pt x="1022159" y="384416"/>
                  </a:lnTo>
                  <a:lnTo>
                    <a:pt x="1229271" y="1922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607982" y="3453262"/>
              <a:ext cx="46990" cy="2007870"/>
            </a:xfrm>
            <a:custGeom>
              <a:avLst/>
              <a:gdLst/>
              <a:ahLst/>
              <a:cxnLst/>
              <a:rect l="l" t="t" r="r" b="b"/>
              <a:pathLst>
                <a:path w="46989" h="2007870">
                  <a:moveTo>
                    <a:pt x="0" y="2007655"/>
                  </a:moveTo>
                  <a:lnTo>
                    <a:pt x="46986" y="2007655"/>
                  </a:lnTo>
                  <a:lnTo>
                    <a:pt x="46986" y="0"/>
                  </a:lnTo>
                  <a:lnTo>
                    <a:pt x="0" y="0"/>
                  </a:lnTo>
                  <a:lnTo>
                    <a:pt x="0" y="2007655"/>
                  </a:lnTo>
                  <a:close/>
                </a:path>
              </a:pathLst>
            </a:custGeom>
            <a:solidFill>
              <a:srgbClr val="775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599191" y="5460923"/>
              <a:ext cx="1336675" cy="317500"/>
            </a:xfrm>
            <a:custGeom>
              <a:avLst/>
              <a:gdLst/>
              <a:ahLst/>
              <a:cxnLst/>
              <a:rect l="l" t="t" r="r" b="b"/>
              <a:pathLst>
                <a:path w="1336675" h="317500">
                  <a:moveTo>
                    <a:pt x="65062" y="0"/>
                  </a:moveTo>
                  <a:lnTo>
                    <a:pt x="0" y="0"/>
                  </a:lnTo>
                  <a:lnTo>
                    <a:pt x="0" y="317207"/>
                  </a:lnTo>
                  <a:lnTo>
                    <a:pt x="65062" y="317207"/>
                  </a:lnTo>
                  <a:lnTo>
                    <a:pt x="65062" y="0"/>
                  </a:lnTo>
                  <a:close/>
                </a:path>
                <a:path w="1336675" h="317500">
                  <a:moveTo>
                    <a:pt x="708571" y="0"/>
                  </a:moveTo>
                  <a:lnTo>
                    <a:pt x="643509" y="0"/>
                  </a:lnTo>
                  <a:lnTo>
                    <a:pt x="643509" y="317207"/>
                  </a:lnTo>
                  <a:lnTo>
                    <a:pt x="708571" y="317207"/>
                  </a:lnTo>
                  <a:lnTo>
                    <a:pt x="708571" y="0"/>
                  </a:lnTo>
                  <a:close/>
                </a:path>
                <a:path w="1336675" h="317500">
                  <a:moveTo>
                    <a:pt x="1336598" y="0"/>
                  </a:moveTo>
                  <a:lnTo>
                    <a:pt x="1271536" y="0"/>
                  </a:lnTo>
                  <a:lnTo>
                    <a:pt x="1271536" y="317207"/>
                  </a:lnTo>
                  <a:lnTo>
                    <a:pt x="1336598" y="317207"/>
                  </a:lnTo>
                  <a:lnTo>
                    <a:pt x="1336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5108394" y="6284596"/>
            <a:ext cx="3110230" cy="417195"/>
            <a:chOff x="5108394" y="6284596"/>
            <a:chExt cx="3110230" cy="417195"/>
          </a:xfrm>
        </p:grpSpPr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08394" y="6284596"/>
              <a:ext cx="1544291" cy="19072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75740" y="6284596"/>
              <a:ext cx="80333" cy="19072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15907" y="6284596"/>
              <a:ext cx="1602449" cy="19072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88711" y="6510457"/>
              <a:ext cx="110458" cy="19072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43940" y="6510457"/>
              <a:ext cx="632335" cy="19072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97072" y="6510457"/>
              <a:ext cx="90375" cy="1907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242260" y="6510457"/>
              <a:ext cx="957059" cy="190727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253348" y="0"/>
            <a:ext cx="3938524" cy="6857999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230496" y="136525"/>
            <a:ext cx="3731133" cy="2804414"/>
          </a:xfrm>
          <a:prstGeom prst="rect">
            <a:avLst/>
          </a:prstGeom>
        </p:spPr>
      </p:pic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4</a:t>
            </a:fld>
            <a:endParaRPr spc="-50" dirty="0">
              <a:solidFill>
                <a:srgbClr val="7E7E7E"/>
              </a:solidFill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" y="231902"/>
            <a:ext cx="6435090" cy="7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88048" y="397509"/>
            <a:ext cx="44596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Clr>
                <a:srgbClr val="D9D9D9"/>
              </a:buClr>
              <a:buSzPct val="156250"/>
              <a:buFont typeface="Calibri"/>
              <a:buChar char="•"/>
              <a:tabLst>
                <a:tab pos="469900" algn="l"/>
                <a:tab pos="1432560" algn="l"/>
                <a:tab pos="4071620" algn="l"/>
              </a:tabLst>
            </a:pPr>
            <a:r>
              <a:rPr sz="3200" spc="125" dirty="0">
                <a:latin typeface="Calibri"/>
                <a:cs typeface="Calibri"/>
              </a:rPr>
              <a:t>NOT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240" dirty="0">
                <a:latin typeface="Calibri"/>
                <a:cs typeface="Calibri"/>
              </a:rPr>
              <a:t>LEVERAGING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110" dirty="0">
                <a:latin typeface="Calibri"/>
                <a:cs typeface="Calibri"/>
              </a:rPr>
              <a:t>AI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023" y="1831003"/>
            <a:ext cx="11223902" cy="3340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20772" y="1721865"/>
            <a:ext cx="10464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Assigns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31005" y="1761998"/>
            <a:ext cx="3192145" cy="417830"/>
            <a:chOff x="3731005" y="1761998"/>
            <a:chExt cx="3192145" cy="4178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1005" y="1761998"/>
              <a:ext cx="1296162" cy="4175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2002" y="1761998"/>
              <a:ext cx="405384" cy="4175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4694" y="1761998"/>
              <a:ext cx="1878202" cy="4175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722491" y="1721865"/>
            <a:ext cx="12014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5" dirty="0">
                <a:latin typeface="Calibri"/>
                <a:cs typeface="Calibri"/>
              </a:rPr>
              <a:t>Pathway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4113" y="4778502"/>
            <a:ext cx="10464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Assigns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24092" y="4818634"/>
            <a:ext cx="2367915" cy="417830"/>
            <a:chOff x="5824092" y="4818634"/>
            <a:chExt cx="2367915" cy="41783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24092" y="4818634"/>
              <a:ext cx="1409445" cy="4175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57389" y="4818634"/>
              <a:ext cx="405383" cy="4175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0081" y="4818634"/>
              <a:ext cx="931545" cy="41757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92618" y="4778502"/>
            <a:ext cx="12014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5" dirty="0">
                <a:latin typeface="Calibri"/>
                <a:cs typeface="Calibri"/>
              </a:rPr>
              <a:t>Pathway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977133" y="2669667"/>
            <a:ext cx="6238240" cy="427355"/>
            <a:chOff x="2977133" y="2669667"/>
            <a:chExt cx="6238240" cy="427355"/>
          </a:xfrm>
        </p:grpSpPr>
        <p:sp>
          <p:nvSpPr>
            <p:cNvPr id="18" name="object 18"/>
            <p:cNvSpPr/>
            <p:nvPr/>
          </p:nvSpPr>
          <p:spPr>
            <a:xfrm>
              <a:off x="2996183" y="2688717"/>
              <a:ext cx="6200140" cy="389255"/>
            </a:xfrm>
            <a:custGeom>
              <a:avLst/>
              <a:gdLst/>
              <a:ahLst/>
              <a:cxnLst/>
              <a:rect l="l" t="t" r="r" b="b"/>
              <a:pathLst>
                <a:path w="6200140" h="389255">
                  <a:moveTo>
                    <a:pt x="6022086" y="0"/>
                  </a:moveTo>
                  <a:lnTo>
                    <a:pt x="177546" y="0"/>
                  </a:lnTo>
                  <a:lnTo>
                    <a:pt x="130351" y="6342"/>
                  </a:lnTo>
                  <a:lnTo>
                    <a:pt x="87940" y="24242"/>
                  </a:lnTo>
                  <a:lnTo>
                    <a:pt x="52006" y="52006"/>
                  </a:lnTo>
                  <a:lnTo>
                    <a:pt x="24242" y="87940"/>
                  </a:lnTo>
                  <a:lnTo>
                    <a:pt x="6342" y="130351"/>
                  </a:lnTo>
                  <a:lnTo>
                    <a:pt x="0" y="177546"/>
                  </a:lnTo>
                  <a:lnTo>
                    <a:pt x="0" y="211201"/>
                  </a:lnTo>
                  <a:lnTo>
                    <a:pt x="6342" y="258395"/>
                  </a:lnTo>
                  <a:lnTo>
                    <a:pt x="24242" y="300806"/>
                  </a:lnTo>
                  <a:lnTo>
                    <a:pt x="52006" y="336740"/>
                  </a:lnTo>
                  <a:lnTo>
                    <a:pt x="87940" y="364504"/>
                  </a:lnTo>
                  <a:lnTo>
                    <a:pt x="130351" y="382404"/>
                  </a:lnTo>
                  <a:lnTo>
                    <a:pt x="177546" y="388747"/>
                  </a:lnTo>
                  <a:lnTo>
                    <a:pt x="6022086" y="388747"/>
                  </a:lnTo>
                  <a:lnTo>
                    <a:pt x="6069280" y="382404"/>
                  </a:lnTo>
                  <a:lnTo>
                    <a:pt x="6111691" y="364504"/>
                  </a:lnTo>
                  <a:lnTo>
                    <a:pt x="6147625" y="336740"/>
                  </a:lnTo>
                  <a:lnTo>
                    <a:pt x="6175389" y="300806"/>
                  </a:lnTo>
                  <a:lnTo>
                    <a:pt x="6193289" y="258395"/>
                  </a:lnTo>
                  <a:lnTo>
                    <a:pt x="6199632" y="211201"/>
                  </a:lnTo>
                  <a:lnTo>
                    <a:pt x="6199632" y="177546"/>
                  </a:lnTo>
                  <a:lnTo>
                    <a:pt x="6193289" y="130351"/>
                  </a:lnTo>
                  <a:lnTo>
                    <a:pt x="6175389" y="87940"/>
                  </a:lnTo>
                  <a:lnTo>
                    <a:pt x="6147625" y="52006"/>
                  </a:lnTo>
                  <a:lnTo>
                    <a:pt x="6111691" y="24242"/>
                  </a:lnTo>
                  <a:lnTo>
                    <a:pt x="6069280" y="6342"/>
                  </a:lnTo>
                  <a:lnTo>
                    <a:pt x="602208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96183" y="2688717"/>
              <a:ext cx="6200140" cy="389255"/>
            </a:xfrm>
            <a:custGeom>
              <a:avLst/>
              <a:gdLst/>
              <a:ahLst/>
              <a:cxnLst/>
              <a:rect l="l" t="t" r="r" b="b"/>
              <a:pathLst>
                <a:path w="6200140" h="389255">
                  <a:moveTo>
                    <a:pt x="0" y="177546"/>
                  </a:moveTo>
                  <a:lnTo>
                    <a:pt x="6342" y="130351"/>
                  </a:lnTo>
                  <a:lnTo>
                    <a:pt x="24242" y="87940"/>
                  </a:lnTo>
                  <a:lnTo>
                    <a:pt x="52006" y="52006"/>
                  </a:lnTo>
                  <a:lnTo>
                    <a:pt x="87940" y="24242"/>
                  </a:lnTo>
                  <a:lnTo>
                    <a:pt x="130351" y="6342"/>
                  </a:lnTo>
                  <a:lnTo>
                    <a:pt x="177546" y="0"/>
                  </a:lnTo>
                  <a:lnTo>
                    <a:pt x="6022086" y="0"/>
                  </a:lnTo>
                  <a:lnTo>
                    <a:pt x="6069280" y="6342"/>
                  </a:lnTo>
                  <a:lnTo>
                    <a:pt x="6111691" y="24242"/>
                  </a:lnTo>
                  <a:lnTo>
                    <a:pt x="6147625" y="52006"/>
                  </a:lnTo>
                  <a:lnTo>
                    <a:pt x="6175389" y="87940"/>
                  </a:lnTo>
                  <a:lnTo>
                    <a:pt x="6193289" y="130351"/>
                  </a:lnTo>
                  <a:lnTo>
                    <a:pt x="6199632" y="177546"/>
                  </a:lnTo>
                  <a:lnTo>
                    <a:pt x="6199632" y="211201"/>
                  </a:lnTo>
                  <a:lnTo>
                    <a:pt x="6193289" y="258395"/>
                  </a:lnTo>
                  <a:lnTo>
                    <a:pt x="6175389" y="300806"/>
                  </a:lnTo>
                  <a:lnTo>
                    <a:pt x="6147625" y="336740"/>
                  </a:lnTo>
                  <a:lnTo>
                    <a:pt x="6111691" y="364504"/>
                  </a:lnTo>
                  <a:lnTo>
                    <a:pt x="6069280" y="382404"/>
                  </a:lnTo>
                  <a:lnTo>
                    <a:pt x="6022086" y="388747"/>
                  </a:lnTo>
                  <a:lnTo>
                    <a:pt x="177546" y="388747"/>
                  </a:lnTo>
                  <a:lnTo>
                    <a:pt x="130351" y="382404"/>
                  </a:lnTo>
                  <a:lnTo>
                    <a:pt x="87940" y="364504"/>
                  </a:lnTo>
                  <a:lnTo>
                    <a:pt x="52006" y="336740"/>
                  </a:lnTo>
                  <a:lnTo>
                    <a:pt x="24242" y="300806"/>
                  </a:lnTo>
                  <a:lnTo>
                    <a:pt x="6342" y="258395"/>
                  </a:lnTo>
                  <a:lnTo>
                    <a:pt x="0" y="211201"/>
                  </a:lnTo>
                  <a:lnTo>
                    <a:pt x="0" y="177546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457194" y="2744470"/>
            <a:ext cx="11303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Most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accurate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2093" y="2744470"/>
            <a:ext cx="11315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Least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accurate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084571" y="3931411"/>
            <a:ext cx="6238240" cy="427355"/>
            <a:chOff x="5084571" y="3931411"/>
            <a:chExt cx="6238240" cy="427355"/>
          </a:xfrm>
        </p:grpSpPr>
        <p:sp>
          <p:nvSpPr>
            <p:cNvPr id="23" name="object 23"/>
            <p:cNvSpPr/>
            <p:nvPr/>
          </p:nvSpPr>
          <p:spPr>
            <a:xfrm>
              <a:off x="5103621" y="3950461"/>
              <a:ext cx="6200140" cy="389255"/>
            </a:xfrm>
            <a:custGeom>
              <a:avLst/>
              <a:gdLst/>
              <a:ahLst/>
              <a:cxnLst/>
              <a:rect l="l" t="t" r="r" b="b"/>
              <a:pathLst>
                <a:path w="6200140" h="389254">
                  <a:moveTo>
                    <a:pt x="6022213" y="0"/>
                  </a:moveTo>
                  <a:lnTo>
                    <a:pt x="177546" y="0"/>
                  </a:lnTo>
                  <a:lnTo>
                    <a:pt x="130351" y="6342"/>
                  </a:lnTo>
                  <a:lnTo>
                    <a:pt x="87940" y="24242"/>
                  </a:lnTo>
                  <a:lnTo>
                    <a:pt x="52006" y="52006"/>
                  </a:lnTo>
                  <a:lnTo>
                    <a:pt x="24242" y="87940"/>
                  </a:lnTo>
                  <a:lnTo>
                    <a:pt x="6342" y="130351"/>
                  </a:lnTo>
                  <a:lnTo>
                    <a:pt x="0" y="177545"/>
                  </a:lnTo>
                  <a:lnTo>
                    <a:pt x="0" y="211200"/>
                  </a:lnTo>
                  <a:lnTo>
                    <a:pt x="6342" y="258395"/>
                  </a:lnTo>
                  <a:lnTo>
                    <a:pt x="24242" y="300806"/>
                  </a:lnTo>
                  <a:lnTo>
                    <a:pt x="52006" y="336740"/>
                  </a:lnTo>
                  <a:lnTo>
                    <a:pt x="87940" y="364504"/>
                  </a:lnTo>
                  <a:lnTo>
                    <a:pt x="130351" y="382404"/>
                  </a:lnTo>
                  <a:lnTo>
                    <a:pt x="177546" y="388746"/>
                  </a:lnTo>
                  <a:lnTo>
                    <a:pt x="6022213" y="388746"/>
                  </a:lnTo>
                  <a:lnTo>
                    <a:pt x="6069354" y="382404"/>
                  </a:lnTo>
                  <a:lnTo>
                    <a:pt x="6111729" y="364504"/>
                  </a:lnTo>
                  <a:lnTo>
                    <a:pt x="6147641" y="336740"/>
                  </a:lnTo>
                  <a:lnTo>
                    <a:pt x="6175393" y="300806"/>
                  </a:lnTo>
                  <a:lnTo>
                    <a:pt x="6193289" y="258395"/>
                  </a:lnTo>
                  <a:lnTo>
                    <a:pt x="6199632" y="211200"/>
                  </a:lnTo>
                  <a:lnTo>
                    <a:pt x="6199632" y="177545"/>
                  </a:lnTo>
                  <a:lnTo>
                    <a:pt x="6193289" y="130351"/>
                  </a:lnTo>
                  <a:lnTo>
                    <a:pt x="6175393" y="87940"/>
                  </a:lnTo>
                  <a:lnTo>
                    <a:pt x="6147641" y="52006"/>
                  </a:lnTo>
                  <a:lnTo>
                    <a:pt x="6111729" y="24242"/>
                  </a:lnTo>
                  <a:lnTo>
                    <a:pt x="6069354" y="6342"/>
                  </a:lnTo>
                  <a:lnTo>
                    <a:pt x="60222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03621" y="3950461"/>
              <a:ext cx="6200140" cy="389255"/>
            </a:xfrm>
            <a:custGeom>
              <a:avLst/>
              <a:gdLst/>
              <a:ahLst/>
              <a:cxnLst/>
              <a:rect l="l" t="t" r="r" b="b"/>
              <a:pathLst>
                <a:path w="6200140" h="389254">
                  <a:moveTo>
                    <a:pt x="0" y="177545"/>
                  </a:moveTo>
                  <a:lnTo>
                    <a:pt x="6342" y="130351"/>
                  </a:lnTo>
                  <a:lnTo>
                    <a:pt x="24242" y="87940"/>
                  </a:lnTo>
                  <a:lnTo>
                    <a:pt x="52006" y="52006"/>
                  </a:lnTo>
                  <a:lnTo>
                    <a:pt x="87940" y="24242"/>
                  </a:lnTo>
                  <a:lnTo>
                    <a:pt x="130351" y="6342"/>
                  </a:lnTo>
                  <a:lnTo>
                    <a:pt x="177546" y="0"/>
                  </a:lnTo>
                  <a:lnTo>
                    <a:pt x="6022213" y="0"/>
                  </a:lnTo>
                  <a:lnTo>
                    <a:pt x="6069354" y="6342"/>
                  </a:lnTo>
                  <a:lnTo>
                    <a:pt x="6111729" y="24242"/>
                  </a:lnTo>
                  <a:lnTo>
                    <a:pt x="6147641" y="52006"/>
                  </a:lnTo>
                  <a:lnTo>
                    <a:pt x="6175393" y="87940"/>
                  </a:lnTo>
                  <a:lnTo>
                    <a:pt x="6193289" y="130351"/>
                  </a:lnTo>
                  <a:lnTo>
                    <a:pt x="6199632" y="177545"/>
                  </a:lnTo>
                  <a:lnTo>
                    <a:pt x="6199632" y="211200"/>
                  </a:lnTo>
                  <a:lnTo>
                    <a:pt x="6193289" y="258395"/>
                  </a:lnTo>
                  <a:lnTo>
                    <a:pt x="6175393" y="300806"/>
                  </a:lnTo>
                  <a:lnTo>
                    <a:pt x="6147641" y="336740"/>
                  </a:lnTo>
                  <a:lnTo>
                    <a:pt x="6111729" y="364504"/>
                  </a:lnTo>
                  <a:lnTo>
                    <a:pt x="6069354" y="382404"/>
                  </a:lnTo>
                  <a:lnTo>
                    <a:pt x="6022213" y="388746"/>
                  </a:lnTo>
                  <a:lnTo>
                    <a:pt x="177546" y="388746"/>
                  </a:lnTo>
                  <a:lnTo>
                    <a:pt x="130351" y="382404"/>
                  </a:lnTo>
                  <a:lnTo>
                    <a:pt x="87940" y="364504"/>
                  </a:lnTo>
                  <a:lnTo>
                    <a:pt x="52006" y="336740"/>
                  </a:lnTo>
                  <a:lnTo>
                    <a:pt x="24242" y="300806"/>
                  </a:lnTo>
                  <a:lnTo>
                    <a:pt x="6342" y="258395"/>
                  </a:lnTo>
                  <a:lnTo>
                    <a:pt x="0" y="211200"/>
                  </a:lnTo>
                  <a:lnTo>
                    <a:pt x="0" y="177545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564885" y="4006342"/>
            <a:ext cx="11303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Most</a:t>
            </a:r>
            <a:r>
              <a:rPr sz="1500" spc="-6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accurate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50" dirty="0">
                <a:solidFill>
                  <a:srgbClr val="7E7E7E"/>
                </a:solidFill>
              </a:rPr>
              <a:t>5</a:t>
            </a:fld>
            <a:endParaRPr spc="-50" dirty="0">
              <a:solidFill>
                <a:srgbClr val="7E7E7E"/>
              </a:solidFill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rgbClr val="BEBEBE"/>
                </a:solidFill>
              </a:rPr>
              <a:t>PROPRIETARY</a:t>
            </a:r>
            <a:r>
              <a:rPr spc="-30" dirty="0">
                <a:solidFill>
                  <a:srgbClr val="BEBEBE"/>
                </a:solidFill>
              </a:rPr>
              <a:t> </a:t>
            </a:r>
            <a:r>
              <a:rPr dirty="0">
                <a:solidFill>
                  <a:srgbClr val="BEBEBE"/>
                </a:solidFill>
              </a:rPr>
              <a:t>&amp;</a:t>
            </a:r>
            <a:r>
              <a:rPr spc="-20" dirty="0">
                <a:solidFill>
                  <a:srgbClr val="BEBEBE"/>
                </a:solidFill>
              </a:rPr>
              <a:t> </a:t>
            </a:r>
            <a:r>
              <a:rPr spc="-10" dirty="0">
                <a:solidFill>
                  <a:srgbClr val="BEBEBE"/>
                </a:solidFill>
              </a:rPr>
              <a:t>CONFIDENTIAL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709784" y="4006342"/>
            <a:ext cx="11315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Least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accurate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" y="231902"/>
            <a:ext cx="4502531" cy="7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26407" y="397509"/>
            <a:ext cx="34969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Clr>
                <a:srgbClr val="D9D9D9"/>
              </a:buClr>
              <a:buSzPct val="156250"/>
              <a:buFont typeface="Calibri"/>
              <a:buChar char="•"/>
              <a:tabLst>
                <a:tab pos="469900" algn="l"/>
                <a:tab pos="3108325" algn="l"/>
              </a:tabLst>
            </a:pPr>
            <a:r>
              <a:rPr sz="3200" spc="240" dirty="0">
                <a:latin typeface="Calibri"/>
                <a:cs typeface="Calibri"/>
              </a:rPr>
              <a:t>LEVERAGING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110" dirty="0">
                <a:latin typeface="Calibri"/>
                <a:cs typeface="Calibri"/>
              </a:rPr>
              <a:t>AI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68" y="6462012"/>
            <a:ext cx="11476990" cy="13843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  <a:tabLst>
                <a:tab pos="11419840" algn="l"/>
              </a:tabLst>
            </a:pPr>
            <a:r>
              <a:rPr sz="800" dirty="0">
                <a:solidFill>
                  <a:srgbClr val="BEBEBE"/>
                </a:solidFill>
                <a:latin typeface="Arial"/>
                <a:cs typeface="Arial"/>
              </a:rPr>
              <a:t>PROPRIETARY</a:t>
            </a:r>
            <a:r>
              <a:rPr sz="800" spc="-3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BEBEBE"/>
                </a:solidFill>
                <a:latin typeface="Arial"/>
                <a:cs typeface="Arial"/>
              </a:rPr>
              <a:t>&amp;</a:t>
            </a:r>
            <a:r>
              <a:rPr sz="800" spc="-2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BEBEBE"/>
                </a:solidFill>
                <a:latin typeface="Arial"/>
                <a:cs typeface="Arial"/>
              </a:rPr>
              <a:t>CONFIDENTIAL</a:t>
            </a:r>
            <a:r>
              <a:rPr sz="800" dirty="0">
                <a:solidFill>
                  <a:srgbClr val="BEBEBE"/>
                </a:solidFill>
                <a:latin typeface="Arial"/>
                <a:cs typeface="Arial"/>
              </a:rPr>
              <a:t>	</a:t>
            </a:r>
            <a:r>
              <a:rPr sz="1200" spc="-75" baseline="13888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endParaRPr sz="1200" baseline="13888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43977"/>
            <a:ext cx="12192000" cy="5714365"/>
            <a:chOff x="0" y="1143977"/>
            <a:chExt cx="12192000" cy="5714365"/>
          </a:xfrm>
        </p:grpSpPr>
        <p:sp>
          <p:nvSpPr>
            <p:cNvPr id="6" name="object 6"/>
            <p:cNvSpPr/>
            <p:nvPr/>
          </p:nvSpPr>
          <p:spPr>
            <a:xfrm>
              <a:off x="0" y="6217412"/>
              <a:ext cx="12192000" cy="640715"/>
            </a:xfrm>
            <a:custGeom>
              <a:avLst/>
              <a:gdLst/>
              <a:ahLst/>
              <a:cxnLst/>
              <a:rect l="l" t="t" r="r" b="b"/>
              <a:pathLst>
                <a:path w="12192000" h="640715">
                  <a:moveTo>
                    <a:pt x="12192000" y="0"/>
                  </a:moveTo>
                  <a:lnTo>
                    <a:pt x="0" y="0"/>
                  </a:lnTo>
                  <a:lnTo>
                    <a:pt x="0" y="640588"/>
                  </a:lnTo>
                  <a:lnTo>
                    <a:pt x="12192000" y="6405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70" y="1143977"/>
              <a:ext cx="11417808" cy="52331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4042" y="6231209"/>
              <a:ext cx="264795" cy="243840"/>
            </a:xfrm>
            <a:custGeom>
              <a:avLst/>
              <a:gdLst/>
              <a:ahLst/>
              <a:cxnLst/>
              <a:rect l="l" t="t" r="r" b="b"/>
              <a:pathLst>
                <a:path w="264795" h="243839">
                  <a:moveTo>
                    <a:pt x="102215" y="73035"/>
                  </a:moveTo>
                  <a:lnTo>
                    <a:pt x="51837" y="73035"/>
                  </a:lnTo>
                  <a:lnTo>
                    <a:pt x="120744" y="243345"/>
                  </a:lnTo>
                  <a:lnTo>
                    <a:pt x="143502" y="243345"/>
                  </a:lnTo>
                  <a:lnTo>
                    <a:pt x="182370" y="147014"/>
                  </a:lnTo>
                  <a:lnTo>
                    <a:pt x="132123" y="147014"/>
                  </a:lnTo>
                  <a:lnTo>
                    <a:pt x="102215" y="73035"/>
                  </a:lnTo>
                  <a:close/>
                </a:path>
                <a:path w="264795" h="243839">
                  <a:moveTo>
                    <a:pt x="264562" y="73349"/>
                  </a:moveTo>
                  <a:lnTo>
                    <a:pt x="212092" y="73349"/>
                  </a:lnTo>
                  <a:lnTo>
                    <a:pt x="212092" y="243345"/>
                  </a:lnTo>
                  <a:lnTo>
                    <a:pt x="264562" y="243345"/>
                  </a:lnTo>
                  <a:lnTo>
                    <a:pt x="264562" y="73349"/>
                  </a:lnTo>
                  <a:close/>
                </a:path>
                <a:path w="264795" h="243839">
                  <a:moveTo>
                    <a:pt x="43303" y="314"/>
                  </a:moveTo>
                  <a:lnTo>
                    <a:pt x="26536" y="3689"/>
                  </a:lnTo>
                  <a:lnTo>
                    <a:pt x="12761" y="12907"/>
                  </a:lnTo>
                  <a:lnTo>
                    <a:pt x="3432" y="26610"/>
                  </a:lnTo>
                  <a:lnTo>
                    <a:pt x="0" y="43443"/>
                  </a:lnTo>
                  <a:lnTo>
                    <a:pt x="0" y="243030"/>
                  </a:lnTo>
                  <a:lnTo>
                    <a:pt x="51837" y="243030"/>
                  </a:lnTo>
                  <a:lnTo>
                    <a:pt x="51837" y="73035"/>
                  </a:lnTo>
                  <a:lnTo>
                    <a:pt x="102215" y="73035"/>
                  </a:lnTo>
                  <a:lnTo>
                    <a:pt x="83762" y="27388"/>
                  </a:lnTo>
                  <a:lnTo>
                    <a:pt x="77129" y="16251"/>
                  </a:lnTo>
                  <a:lnTo>
                    <a:pt x="67681" y="7712"/>
                  </a:lnTo>
                  <a:lnTo>
                    <a:pt x="56159" y="2242"/>
                  </a:lnTo>
                  <a:lnTo>
                    <a:pt x="43303" y="314"/>
                  </a:lnTo>
                  <a:close/>
                </a:path>
                <a:path w="264795" h="243839">
                  <a:moveTo>
                    <a:pt x="220942" y="0"/>
                  </a:moveTo>
                  <a:lnTo>
                    <a:pt x="180484" y="27388"/>
                  </a:lnTo>
                  <a:lnTo>
                    <a:pt x="132123" y="147014"/>
                  </a:lnTo>
                  <a:lnTo>
                    <a:pt x="182370" y="147014"/>
                  </a:lnTo>
                  <a:lnTo>
                    <a:pt x="212092" y="73349"/>
                  </a:lnTo>
                  <a:lnTo>
                    <a:pt x="264562" y="73349"/>
                  </a:lnTo>
                  <a:lnTo>
                    <a:pt x="264562" y="43443"/>
                  </a:lnTo>
                  <a:lnTo>
                    <a:pt x="261135" y="26610"/>
                  </a:lnTo>
                  <a:lnTo>
                    <a:pt x="251867" y="12907"/>
                  </a:lnTo>
                  <a:lnTo>
                    <a:pt x="251761" y="12749"/>
                  </a:lnTo>
                  <a:lnTo>
                    <a:pt x="237892" y="3423"/>
                  </a:lnTo>
                  <a:lnTo>
                    <a:pt x="22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566" y="6298569"/>
              <a:ext cx="169559" cy="24303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3598" y="6231209"/>
              <a:ext cx="265430" cy="243840"/>
            </a:xfrm>
            <a:custGeom>
              <a:avLst/>
              <a:gdLst/>
              <a:ahLst/>
              <a:cxnLst/>
              <a:rect l="l" t="t" r="r" b="b"/>
              <a:pathLst>
                <a:path w="265430" h="243839">
                  <a:moveTo>
                    <a:pt x="43303" y="314"/>
                  </a:moveTo>
                  <a:lnTo>
                    <a:pt x="26536" y="3689"/>
                  </a:lnTo>
                  <a:lnTo>
                    <a:pt x="12761" y="12907"/>
                  </a:lnTo>
                  <a:lnTo>
                    <a:pt x="3432" y="26610"/>
                  </a:lnTo>
                  <a:lnTo>
                    <a:pt x="0" y="43443"/>
                  </a:lnTo>
                  <a:lnTo>
                    <a:pt x="0" y="243345"/>
                  </a:lnTo>
                  <a:lnTo>
                    <a:pt x="51837" y="243345"/>
                  </a:lnTo>
                  <a:lnTo>
                    <a:pt x="51837" y="73349"/>
                  </a:lnTo>
                  <a:lnTo>
                    <a:pt x="102659" y="73349"/>
                  </a:lnTo>
                  <a:lnTo>
                    <a:pt x="84078" y="27388"/>
                  </a:lnTo>
                  <a:lnTo>
                    <a:pt x="77485" y="16251"/>
                  </a:lnTo>
                  <a:lnTo>
                    <a:pt x="68076" y="7712"/>
                  </a:lnTo>
                  <a:lnTo>
                    <a:pt x="56475" y="2242"/>
                  </a:lnTo>
                  <a:lnTo>
                    <a:pt x="43303" y="314"/>
                  </a:lnTo>
                  <a:close/>
                </a:path>
                <a:path w="265430" h="243839">
                  <a:moveTo>
                    <a:pt x="102659" y="73349"/>
                  </a:moveTo>
                  <a:lnTo>
                    <a:pt x="51837" y="73349"/>
                  </a:lnTo>
                  <a:lnTo>
                    <a:pt x="120744" y="243345"/>
                  </a:lnTo>
                  <a:lnTo>
                    <a:pt x="143502" y="243345"/>
                  </a:lnTo>
                  <a:lnTo>
                    <a:pt x="182549" y="147014"/>
                  </a:lnTo>
                  <a:lnTo>
                    <a:pt x="132439" y="147014"/>
                  </a:lnTo>
                  <a:lnTo>
                    <a:pt x="102659" y="73349"/>
                  </a:lnTo>
                  <a:close/>
                </a:path>
                <a:path w="265430" h="243839">
                  <a:moveTo>
                    <a:pt x="264878" y="73349"/>
                  </a:moveTo>
                  <a:lnTo>
                    <a:pt x="212408" y="73349"/>
                  </a:lnTo>
                  <a:lnTo>
                    <a:pt x="212408" y="243345"/>
                  </a:lnTo>
                  <a:lnTo>
                    <a:pt x="264878" y="243345"/>
                  </a:lnTo>
                  <a:lnTo>
                    <a:pt x="264878" y="73349"/>
                  </a:lnTo>
                  <a:close/>
                </a:path>
                <a:path w="265430" h="243839">
                  <a:moveTo>
                    <a:pt x="221258" y="0"/>
                  </a:moveTo>
                  <a:lnTo>
                    <a:pt x="180800" y="27388"/>
                  </a:lnTo>
                  <a:lnTo>
                    <a:pt x="132439" y="147014"/>
                  </a:lnTo>
                  <a:lnTo>
                    <a:pt x="182549" y="147014"/>
                  </a:lnTo>
                  <a:lnTo>
                    <a:pt x="212408" y="73349"/>
                  </a:lnTo>
                  <a:lnTo>
                    <a:pt x="264878" y="73349"/>
                  </a:lnTo>
                  <a:lnTo>
                    <a:pt x="264878" y="43443"/>
                  </a:lnTo>
                  <a:lnTo>
                    <a:pt x="261451" y="26610"/>
                  </a:lnTo>
                  <a:lnTo>
                    <a:pt x="252183" y="12907"/>
                  </a:lnTo>
                  <a:lnTo>
                    <a:pt x="252077" y="12749"/>
                  </a:lnTo>
                  <a:lnTo>
                    <a:pt x="238208" y="3423"/>
                  </a:lnTo>
                  <a:lnTo>
                    <a:pt x="221258" y="0"/>
                  </a:lnTo>
                  <a:close/>
                </a:path>
              </a:pathLst>
            </a:custGeom>
            <a:solidFill>
              <a:srgbClr val="00A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0717" y="6294170"/>
              <a:ext cx="179851" cy="1847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7752" y="6250727"/>
              <a:ext cx="111261" cy="2238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5881" y="6231523"/>
              <a:ext cx="165944" cy="24303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42617" y="6231521"/>
              <a:ext cx="624840" cy="247650"/>
            </a:xfrm>
            <a:custGeom>
              <a:avLst/>
              <a:gdLst/>
              <a:ahLst/>
              <a:cxnLst/>
              <a:rect l="l" t="t" r="r" b="b"/>
              <a:pathLst>
                <a:path w="624839" h="247650">
                  <a:moveTo>
                    <a:pt x="253187" y="243027"/>
                  </a:moveTo>
                  <a:lnTo>
                    <a:pt x="237261" y="201790"/>
                  </a:lnTo>
                  <a:lnTo>
                    <a:pt x="219633" y="156146"/>
                  </a:lnTo>
                  <a:lnTo>
                    <a:pt x="179273" y="51625"/>
                  </a:lnTo>
                  <a:lnTo>
                    <a:pt x="171005" y="30226"/>
                  </a:lnTo>
                  <a:lnTo>
                    <a:pt x="164998" y="19697"/>
                  </a:lnTo>
                  <a:lnTo>
                    <a:pt x="164998" y="156146"/>
                  </a:lnTo>
                  <a:lnTo>
                    <a:pt x="89141" y="156146"/>
                  </a:lnTo>
                  <a:lnTo>
                    <a:pt x="127076" y="51625"/>
                  </a:lnTo>
                  <a:lnTo>
                    <a:pt x="164998" y="156146"/>
                  </a:lnTo>
                  <a:lnTo>
                    <a:pt x="164998" y="19697"/>
                  </a:lnTo>
                  <a:lnTo>
                    <a:pt x="163918" y="17792"/>
                  </a:lnTo>
                  <a:lnTo>
                    <a:pt x="153619" y="8267"/>
                  </a:lnTo>
                  <a:lnTo>
                    <a:pt x="140957" y="2159"/>
                  </a:lnTo>
                  <a:lnTo>
                    <a:pt x="126758" y="0"/>
                  </a:lnTo>
                  <a:lnTo>
                    <a:pt x="112547" y="2159"/>
                  </a:lnTo>
                  <a:lnTo>
                    <a:pt x="99885" y="8267"/>
                  </a:lnTo>
                  <a:lnTo>
                    <a:pt x="89598" y="17792"/>
                  </a:lnTo>
                  <a:lnTo>
                    <a:pt x="82499" y="30226"/>
                  </a:lnTo>
                  <a:lnTo>
                    <a:pt x="0" y="243027"/>
                  </a:lnTo>
                  <a:lnTo>
                    <a:pt x="59118" y="243027"/>
                  </a:lnTo>
                  <a:lnTo>
                    <a:pt x="74599" y="201790"/>
                  </a:lnTo>
                  <a:lnTo>
                    <a:pt x="179222" y="201790"/>
                  </a:lnTo>
                  <a:lnTo>
                    <a:pt x="194081" y="243027"/>
                  </a:lnTo>
                  <a:lnTo>
                    <a:pt x="253187" y="243027"/>
                  </a:lnTo>
                  <a:close/>
                </a:path>
                <a:path w="624839" h="247650">
                  <a:moveTo>
                    <a:pt x="427037" y="215341"/>
                  </a:moveTo>
                  <a:lnTo>
                    <a:pt x="417144" y="206209"/>
                  </a:lnTo>
                  <a:lnTo>
                    <a:pt x="396684" y="187312"/>
                  </a:lnTo>
                  <a:lnTo>
                    <a:pt x="389534" y="195186"/>
                  </a:lnTo>
                  <a:lnTo>
                    <a:pt x="380885" y="201129"/>
                  </a:lnTo>
                  <a:lnTo>
                    <a:pt x="370827" y="204889"/>
                  </a:lnTo>
                  <a:lnTo>
                    <a:pt x="359397" y="206209"/>
                  </a:lnTo>
                  <a:lnTo>
                    <a:pt x="339890" y="202488"/>
                  </a:lnTo>
                  <a:lnTo>
                    <a:pt x="324700" y="191998"/>
                  </a:lnTo>
                  <a:lnTo>
                    <a:pt x="314858" y="175793"/>
                  </a:lnTo>
                  <a:lnTo>
                    <a:pt x="311353" y="154889"/>
                  </a:lnTo>
                  <a:lnTo>
                    <a:pt x="314896" y="134048"/>
                  </a:lnTo>
                  <a:lnTo>
                    <a:pt x="324815" y="117944"/>
                  </a:lnTo>
                  <a:lnTo>
                    <a:pt x="340017" y="107569"/>
                  </a:lnTo>
                  <a:lnTo>
                    <a:pt x="359397" y="103898"/>
                  </a:lnTo>
                  <a:lnTo>
                    <a:pt x="366560" y="104368"/>
                  </a:lnTo>
                  <a:lnTo>
                    <a:pt x="373303" y="105778"/>
                  </a:lnTo>
                  <a:lnTo>
                    <a:pt x="379577" y="108140"/>
                  </a:lnTo>
                  <a:lnTo>
                    <a:pt x="385305" y="111455"/>
                  </a:lnTo>
                  <a:lnTo>
                    <a:pt x="391845" y="114287"/>
                  </a:lnTo>
                  <a:lnTo>
                    <a:pt x="417791" y="92329"/>
                  </a:lnTo>
                  <a:lnTo>
                    <a:pt x="415137" y="83654"/>
                  </a:lnTo>
                  <a:lnTo>
                    <a:pt x="372833" y="63715"/>
                  </a:lnTo>
                  <a:lnTo>
                    <a:pt x="357174" y="62649"/>
                  </a:lnTo>
                  <a:lnTo>
                    <a:pt x="318643" y="69837"/>
                  </a:lnTo>
                  <a:lnTo>
                    <a:pt x="288594" y="89852"/>
                  </a:lnTo>
                  <a:lnTo>
                    <a:pt x="269443" y="120421"/>
                  </a:lnTo>
                  <a:lnTo>
                    <a:pt x="263613" y="159296"/>
                  </a:lnTo>
                  <a:lnTo>
                    <a:pt x="272465" y="194589"/>
                  </a:lnTo>
                  <a:lnTo>
                    <a:pt x="293573" y="222732"/>
                  </a:lnTo>
                  <a:lnTo>
                    <a:pt x="323799" y="241198"/>
                  </a:lnTo>
                  <a:lnTo>
                    <a:pt x="360019" y="247446"/>
                  </a:lnTo>
                  <a:lnTo>
                    <a:pt x="383425" y="244284"/>
                  </a:lnTo>
                  <a:lnTo>
                    <a:pt x="402183" y="237058"/>
                  </a:lnTo>
                  <a:lnTo>
                    <a:pt x="416610" y="226999"/>
                  </a:lnTo>
                  <a:lnTo>
                    <a:pt x="427037" y="215341"/>
                  </a:lnTo>
                  <a:close/>
                </a:path>
                <a:path w="624839" h="247650">
                  <a:moveTo>
                    <a:pt x="624268" y="89725"/>
                  </a:moveTo>
                  <a:lnTo>
                    <a:pt x="622490" y="80873"/>
                  </a:lnTo>
                  <a:lnTo>
                    <a:pt x="617639" y="73672"/>
                  </a:lnTo>
                  <a:lnTo>
                    <a:pt x="610400" y="68834"/>
                  </a:lnTo>
                  <a:lnTo>
                    <a:pt x="601510" y="67068"/>
                  </a:lnTo>
                  <a:lnTo>
                    <a:pt x="599617" y="67068"/>
                  </a:lnTo>
                  <a:lnTo>
                    <a:pt x="590727" y="68834"/>
                  </a:lnTo>
                  <a:lnTo>
                    <a:pt x="583501" y="73672"/>
                  </a:lnTo>
                  <a:lnTo>
                    <a:pt x="578637" y="80873"/>
                  </a:lnTo>
                  <a:lnTo>
                    <a:pt x="576859" y="89725"/>
                  </a:lnTo>
                  <a:lnTo>
                    <a:pt x="576859" y="124040"/>
                  </a:lnTo>
                  <a:lnTo>
                    <a:pt x="576859" y="186055"/>
                  </a:lnTo>
                  <a:lnTo>
                    <a:pt x="569607" y="194119"/>
                  </a:lnTo>
                  <a:lnTo>
                    <a:pt x="559866" y="200494"/>
                  </a:lnTo>
                  <a:lnTo>
                    <a:pt x="548589" y="204698"/>
                  </a:lnTo>
                  <a:lnTo>
                    <a:pt x="536714" y="206209"/>
                  </a:lnTo>
                  <a:lnTo>
                    <a:pt x="518680" y="202488"/>
                  </a:lnTo>
                  <a:lnTo>
                    <a:pt x="504596" y="192036"/>
                  </a:lnTo>
                  <a:lnTo>
                    <a:pt x="495427" y="175920"/>
                  </a:lnTo>
                  <a:lnTo>
                    <a:pt x="492150" y="155206"/>
                  </a:lnTo>
                  <a:lnTo>
                    <a:pt x="495427" y="134213"/>
                  </a:lnTo>
                  <a:lnTo>
                    <a:pt x="504596" y="118097"/>
                  </a:lnTo>
                  <a:lnTo>
                    <a:pt x="518680" y="107708"/>
                  </a:lnTo>
                  <a:lnTo>
                    <a:pt x="536714" y="103898"/>
                  </a:lnTo>
                  <a:lnTo>
                    <a:pt x="548449" y="105410"/>
                  </a:lnTo>
                  <a:lnTo>
                    <a:pt x="559752" y="109601"/>
                  </a:lnTo>
                  <a:lnTo>
                    <a:pt x="569569" y="115976"/>
                  </a:lnTo>
                  <a:lnTo>
                    <a:pt x="576859" y="124040"/>
                  </a:lnTo>
                  <a:lnTo>
                    <a:pt x="576859" y="89725"/>
                  </a:lnTo>
                  <a:lnTo>
                    <a:pt x="565480" y="77927"/>
                  </a:lnTo>
                  <a:lnTo>
                    <a:pt x="552437" y="69469"/>
                  </a:lnTo>
                  <a:lnTo>
                    <a:pt x="538099" y="64363"/>
                  </a:lnTo>
                  <a:lnTo>
                    <a:pt x="522808" y="62649"/>
                  </a:lnTo>
                  <a:lnTo>
                    <a:pt x="491490" y="69011"/>
                  </a:lnTo>
                  <a:lnTo>
                    <a:pt x="466661" y="87325"/>
                  </a:lnTo>
                  <a:lnTo>
                    <a:pt x="450316" y="116446"/>
                  </a:lnTo>
                  <a:lnTo>
                    <a:pt x="444423" y="155206"/>
                  </a:lnTo>
                  <a:lnTo>
                    <a:pt x="450329" y="194119"/>
                  </a:lnTo>
                  <a:lnTo>
                    <a:pt x="450354" y="194284"/>
                  </a:lnTo>
                  <a:lnTo>
                    <a:pt x="466788" y="223164"/>
                  </a:lnTo>
                  <a:lnTo>
                    <a:pt x="491629" y="241134"/>
                  </a:lnTo>
                  <a:lnTo>
                    <a:pt x="522808" y="247446"/>
                  </a:lnTo>
                  <a:lnTo>
                    <a:pt x="538276" y="245694"/>
                  </a:lnTo>
                  <a:lnTo>
                    <a:pt x="552716" y="240525"/>
                  </a:lnTo>
                  <a:lnTo>
                    <a:pt x="565785" y="232041"/>
                  </a:lnTo>
                  <a:lnTo>
                    <a:pt x="577176" y="220370"/>
                  </a:lnTo>
                  <a:lnTo>
                    <a:pt x="577176" y="243039"/>
                  </a:lnTo>
                  <a:lnTo>
                    <a:pt x="624268" y="243039"/>
                  </a:lnTo>
                  <a:lnTo>
                    <a:pt x="624268" y="220370"/>
                  </a:lnTo>
                  <a:lnTo>
                    <a:pt x="624268" y="206209"/>
                  </a:lnTo>
                  <a:lnTo>
                    <a:pt x="624268" y="103898"/>
                  </a:lnTo>
                  <a:lnTo>
                    <a:pt x="624268" y="89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96922" y="6231523"/>
              <a:ext cx="179535" cy="2474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09647" y="6293855"/>
              <a:ext cx="179930" cy="1847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021450" y="6293855"/>
              <a:ext cx="266065" cy="180975"/>
            </a:xfrm>
            <a:custGeom>
              <a:avLst/>
              <a:gdLst/>
              <a:ahLst/>
              <a:cxnLst/>
              <a:rect l="l" t="t" r="r" b="b"/>
              <a:pathLst>
                <a:path w="266064" h="180975">
                  <a:moveTo>
                    <a:pt x="23442" y="4407"/>
                  </a:moveTo>
                  <a:lnTo>
                    <a:pt x="22916" y="4407"/>
                  </a:lnTo>
                  <a:lnTo>
                    <a:pt x="13890" y="6227"/>
                  </a:lnTo>
                  <a:lnTo>
                    <a:pt x="6618" y="11175"/>
                  </a:lnTo>
                  <a:lnTo>
                    <a:pt x="1744" y="18593"/>
                  </a:lnTo>
                  <a:lnTo>
                    <a:pt x="0" y="27388"/>
                  </a:lnTo>
                  <a:lnTo>
                    <a:pt x="0" y="180698"/>
                  </a:lnTo>
                  <a:lnTo>
                    <a:pt x="46359" y="180698"/>
                  </a:lnTo>
                  <a:lnTo>
                    <a:pt x="46359" y="62331"/>
                  </a:lnTo>
                  <a:lnTo>
                    <a:pt x="52820" y="54968"/>
                  </a:lnTo>
                  <a:lnTo>
                    <a:pt x="61307" y="48283"/>
                  </a:lnTo>
                  <a:lnTo>
                    <a:pt x="71472" y="43428"/>
                  </a:lnTo>
                  <a:lnTo>
                    <a:pt x="82972" y="41554"/>
                  </a:lnTo>
                  <a:lnTo>
                    <a:pt x="264038" y="41554"/>
                  </a:lnTo>
                  <a:lnTo>
                    <a:pt x="262631" y="32110"/>
                  </a:lnTo>
                  <a:lnTo>
                    <a:pt x="153300" y="32110"/>
                  </a:lnTo>
                  <a:lnTo>
                    <a:pt x="150924" y="27388"/>
                  </a:lnTo>
                  <a:lnTo>
                    <a:pt x="46359" y="27388"/>
                  </a:lnTo>
                  <a:lnTo>
                    <a:pt x="44578" y="18593"/>
                  </a:lnTo>
                  <a:lnTo>
                    <a:pt x="39642" y="11175"/>
                  </a:lnTo>
                  <a:lnTo>
                    <a:pt x="32357" y="6227"/>
                  </a:lnTo>
                  <a:lnTo>
                    <a:pt x="23442" y="4407"/>
                  </a:lnTo>
                  <a:close/>
                </a:path>
                <a:path w="266064" h="180975">
                  <a:moveTo>
                    <a:pt x="192811" y="41554"/>
                  </a:moveTo>
                  <a:lnTo>
                    <a:pt x="82972" y="41554"/>
                  </a:lnTo>
                  <a:lnTo>
                    <a:pt x="95088" y="43630"/>
                  </a:lnTo>
                  <a:lnTo>
                    <a:pt x="103254" y="49424"/>
                  </a:lnTo>
                  <a:lnTo>
                    <a:pt x="107863" y="58288"/>
                  </a:lnTo>
                  <a:lnTo>
                    <a:pt x="109312" y="69572"/>
                  </a:lnTo>
                  <a:lnTo>
                    <a:pt x="109312" y="180698"/>
                  </a:lnTo>
                  <a:lnTo>
                    <a:pt x="156198" y="180698"/>
                  </a:lnTo>
                  <a:lnTo>
                    <a:pt x="156198" y="62016"/>
                  </a:lnTo>
                  <a:lnTo>
                    <a:pt x="162249" y="54968"/>
                  </a:lnTo>
                  <a:lnTo>
                    <a:pt x="162363" y="54835"/>
                  </a:lnTo>
                  <a:lnTo>
                    <a:pt x="170701" y="48283"/>
                  </a:lnTo>
                  <a:lnTo>
                    <a:pt x="181005" y="43428"/>
                  </a:lnTo>
                  <a:lnTo>
                    <a:pt x="192811" y="41554"/>
                  </a:lnTo>
                  <a:close/>
                </a:path>
                <a:path w="266064" h="180975">
                  <a:moveTo>
                    <a:pt x="264038" y="41554"/>
                  </a:moveTo>
                  <a:lnTo>
                    <a:pt x="192811" y="41554"/>
                  </a:lnTo>
                  <a:lnTo>
                    <a:pt x="204886" y="43630"/>
                  </a:lnTo>
                  <a:lnTo>
                    <a:pt x="212961" y="49424"/>
                  </a:lnTo>
                  <a:lnTo>
                    <a:pt x="217480" y="58288"/>
                  </a:lnTo>
                  <a:lnTo>
                    <a:pt x="218888" y="69572"/>
                  </a:lnTo>
                  <a:lnTo>
                    <a:pt x="218888" y="180698"/>
                  </a:lnTo>
                  <a:lnTo>
                    <a:pt x="265774" y="180698"/>
                  </a:lnTo>
                  <a:lnTo>
                    <a:pt x="265774" y="53202"/>
                  </a:lnTo>
                  <a:lnTo>
                    <a:pt x="264038" y="41554"/>
                  </a:lnTo>
                  <a:close/>
                </a:path>
                <a:path w="266064" h="180975">
                  <a:moveTo>
                    <a:pt x="213883" y="0"/>
                  </a:moveTo>
                  <a:lnTo>
                    <a:pt x="194344" y="2774"/>
                  </a:lnTo>
                  <a:lnTo>
                    <a:pt x="177171" y="10034"/>
                  </a:lnTo>
                  <a:lnTo>
                    <a:pt x="163174" y="20319"/>
                  </a:lnTo>
                  <a:lnTo>
                    <a:pt x="153300" y="32110"/>
                  </a:lnTo>
                  <a:lnTo>
                    <a:pt x="262631" y="32110"/>
                  </a:lnTo>
                  <a:lnTo>
                    <a:pt x="262259" y="29616"/>
                  </a:lnTo>
                  <a:lnTo>
                    <a:pt x="252077" y="13025"/>
                  </a:lnTo>
                  <a:lnTo>
                    <a:pt x="235770" y="3221"/>
                  </a:lnTo>
                  <a:lnTo>
                    <a:pt x="213883" y="0"/>
                  </a:lnTo>
                  <a:close/>
                </a:path>
                <a:path w="266064" h="180975">
                  <a:moveTo>
                    <a:pt x="104307" y="0"/>
                  </a:moveTo>
                  <a:lnTo>
                    <a:pt x="84844" y="2774"/>
                  </a:lnTo>
                  <a:lnTo>
                    <a:pt x="67925" y="9680"/>
                  </a:lnTo>
                  <a:lnTo>
                    <a:pt x="54709" y="18593"/>
                  </a:lnTo>
                  <a:lnTo>
                    <a:pt x="46359" y="27388"/>
                  </a:lnTo>
                  <a:lnTo>
                    <a:pt x="150924" y="27388"/>
                  </a:lnTo>
                  <a:lnTo>
                    <a:pt x="146497" y="18593"/>
                  </a:lnTo>
                  <a:lnTo>
                    <a:pt x="136014" y="8499"/>
                  </a:lnTo>
                  <a:lnTo>
                    <a:pt x="121927" y="2183"/>
                  </a:lnTo>
                  <a:lnTo>
                    <a:pt x="104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15202" y="6251986"/>
              <a:ext cx="249912" cy="28961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35401" y="6233195"/>
              <a:ext cx="264795" cy="243204"/>
            </a:xfrm>
            <a:custGeom>
              <a:avLst/>
              <a:gdLst/>
              <a:ahLst/>
              <a:cxnLst/>
              <a:rect l="l" t="t" r="r" b="b"/>
              <a:pathLst>
                <a:path w="264795" h="243204">
                  <a:moveTo>
                    <a:pt x="43289" y="314"/>
                  </a:moveTo>
                  <a:lnTo>
                    <a:pt x="26527" y="3685"/>
                  </a:lnTo>
                  <a:lnTo>
                    <a:pt x="12757" y="12895"/>
                  </a:lnTo>
                  <a:lnTo>
                    <a:pt x="3431" y="26586"/>
                  </a:lnTo>
                  <a:lnTo>
                    <a:pt x="0" y="43403"/>
                  </a:lnTo>
                  <a:lnTo>
                    <a:pt x="0" y="242805"/>
                  </a:lnTo>
                  <a:lnTo>
                    <a:pt x="51504" y="242805"/>
                  </a:lnTo>
                  <a:lnTo>
                    <a:pt x="51504" y="72967"/>
                  </a:lnTo>
                  <a:lnTo>
                    <a:pt x="102182" y="72967"/>
                  </a:lnTo>
                  <a:lnTo>
                    <a:pt x="83734" y="27362"/>
                  </a:lnTo>
                  <a:lnTo>
                    <a:pt x="77103" y="16236"/>
                  </a:lnTo>
                  <a:lnTo>
                    <a:pt x="67659" y="7705"/>
                  </a:lnTo>
                  <a:lnTo>
                    <a:pt x="56140" y="2240"/>
                  </a:lnTo>
                  <a:lnTo>
                    <a:pt x="43289" y="314"/>
                  </a:lnTo>
                  <a:close/>
                </a:path>
                <a:path w="264795" h="243204">
                  <a:moveTo>
                    <a:pt x="102182" y="72967"/>
                  </a:moveTo>
                  <a:lnTo>
                    <a:pt x="51504" y="72967"/>
                  </a:lnTo>
                  <a:lnTo>
                    <a:pt x="120388" y="242805"/>
                  </a:lnTo>
                  <a:lnTo>
                    <a:pt x="143139" y="242805"/>
                  </a:lnTo>
                  <a:lnTo>
                    <a:pt x="182045" y="146878"/>
                  </a:lnTo>
                  <a:lnTo>
                    <a:pt x="132079" y="146878"/>
                  </a:lnTo>
                  <a:lnTo>
                    <a:pt x="102182" y="72967"/>
                  </a:lnTo>
                  <a:close/>
                </a:path>
                <a:path w="264795" h="243204">
                  <a:moveTo>
                    <a:pt x="264475" y="72967"/>
                  </a:moveTo>
                  <a:lnTo>
                    <a:pt x="212022" y="72967"/>
                  </a:lnTo>
                  <a:lnTo>
                    <a:pt x="212022" y="242805"/>
                  </a:lnTo>
                  <a:lnTo>
                    <a:pt x="264475" y="242805"/>
                  </a:lnTo>
                  <a:lnTo>
                    <a:pt x="264475" y="72967"/>
                  </a:lnTo>
                  <a:close/>
                </a:path>
                <a:path w="264795" h="243204">
                  <a:moveTo>
                    <a:pt x="220869" y="0"/>
                  </a:moveTo>
                  <a:lnTo>
                    <a:pt x="180424" y="27362"/>
                  </a:lnTo>
                  <a:lnTo>
                    <a:pt x="132079" y="146878"/>
                  </a:lnTo>
                  <a:lnTo>
                    <a:pt x="182045" y="146878"/>
                  </a:lnTo>
                  <a:lnTo>
                    <a:pt x="212022" y="72967"/>
                  </a:lnTo>
                  <a:lnTo>
                    <a:pt x="264475" y="72967"/>
                  </a:lnTo>
                  <a:lnTo>
                    <a:pt x="261048" y="26586"/>
                  </a:lnTo>
                  <a:lnTo>
                    <a:pt x="237814" y="3420"/>
                  </a:lnTo>
                  <a:lnTo>
                    <a:pt x="2208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2827" y="6300493"/>
              <a:ext cx="169503" cy="2428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75094" y="6233509"/>
              <a:ext cx="388023" cy="2468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83656" y="6296098"/>
              <a:ext cx="179792" cy="1846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92518" y="6233509"/>
              <a:ext cx="179476" cy="2472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09597" y="6226614"/>
              <a:ext cx="55880" cy="250190"/>
            </a:xfrm>
            <a:custGeom>
              <a:avLst/>
              <a:gdLst/>
              <a:ahLst/>
              <a:cxnLst/>
              <a:rect l="l" t="t" r="r" b="b"/>
              <a:pathLst>
                <a:path w="55879" h="250189">
                  <a:moveTo>
                    <a:pt x="23594" y="0"/>
                  </a:moveTo>
                  <a:lnTo>
                    <a:pt x="11651" y="4811"/>
                  </a:lnTo>
                  <a:lnTo>
                    <a:pt x="3204" y="14280"/>
                  </a:lnTo>
                  <a:lnTo>
                    <a:pt x="0" y="27023"/>
                  </a:lnTo>
                  <a:lnTo>
                    <a:pt x="2256" y="37849"/>
                  </a:lnTo>
                  <a:lnTo>
                    <a:pt x="8333" y="46641"/>
                  </a:lnTo>
                  <a:lnTo>
                    <a:pt x="17196" y="52543"/>
                  </a:lnTo>
                  <a:lnTo>
                    <a:pt x="27806" y="54701"/>
                  </a:lnTo>
                  <a:lnTo>
                    <a:pt x="39344" y="52175"/>
                  </a:lnTo>
                  <a:lnTo>
                    <a:pt x="48542" y="45344"/>
                  </a:lnTo>
                  <a:lnTo>
                    <a:pt x="54244" y="35328"/>
                  </a:lnTo>
                  <a:lnTo>
                    <a:pt x="55296" y="23249"/>
                  </a:lnTo>
                  <a:lnTo>
                    <a:pt x="53282" y="16050"/>
                  </a:lnTo>
                  <a:lnTo>
                    <a:pt x="49371" y="9764"/>
                  </a:lnTo>
                  <a:lnTo>
                    <a:pt x="44021" y="4811"/>
                  </a:lnTo>
                  <a:lnTo>
                    <a:pt x="37285" y="1233"/>
                  </a:lnTo>
                  <a:lnTo>
                    <a:pt x="23594" y="0"/>
                  </a:lnTo>
                  <a:close/>
                </a:path>
                <a:path w="55879" h="250189">
                  <a:moveTo>
                    <a:pt x="27806" y="73886"/>
                  </a:moveTo>
                  <a:lnTo>
                    <a:pt x="18647" y="75704"/>
                  </a:lnTo>
                  <a:lnTo>
                    <a:pt x="18803" y="75704"/>
                  </a:lnTo>
                  <a:lnTo>
                    <a:pt x="11452" y="80648"/>
                  </a:lnTo>
                  <a:lnTo>
                    <a:pt x="6566" y="87818"/>
                  </a:lnTo>
                  <a:lnTo>
                    <a:pt x="4739" y="96846"/>
                  </a:lnTo>
                  <a:lnTo>
                    <a:pt x="4739" y="249700"/>
                  </a:lnTo>
                  <a:lnTo>
                    <a:pt x="50872" y="249700"/>
                  </a:lnTo>
                  <a:lnTo>
                    <a:pt x="50872" y="96846"/>
                  </a:lnTo>
                  <a:lnTo>
                    <a:pt x="49090" y="87951"/>
                  </a:lnTo>
                  <a:lnTo>
                    <a:pt x="44197" y="80648"/>
                  </a:lnTo>
                  <a:lnTo>
                    <a:pt x="36875" y="75704"/>
                  </a:lnTo>
                  <a:lnTo>
                    <a:pt x="27806" y="73886"/>
                  </a:lnTo>
                  <a:close/>
                </a:path>
              </a:pathLst>
            </a:custGeom>
            <a:solidFill>
              <a:srgbClr val="F10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03442" y="6295783"/>
              <a:ext cx="165573" cy="1805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00297" y="6296098"/>
              <a:ext cx="179160" cy="2516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050234" y="6233502"/>
              <a:ext cx="624205" cy="247650"/>
            </a:xfrm>
            <a:custGeom>
              <a:avLst/>
              <a:gdLst/>
              <a:ahLst/>
              <a:cxnLst/>
              <a:rect l="l" t="t" r="r" b="b"/>
              <a:pathLst>
                <a:path w="624204" h="247650">
                  <a:moveTo>
                    <a:pt x="253098" y="242811"/>
                  </a:moveTo>
                  <a:lnTo>
                    <a:pt x="237172" y="201612"/>
                  </a:lnTo>
                  <a:lnTo>
                    <a:pt x="219557" y="156006"/>
                  </a:lnTo>
                  <a:lnTo>
                    <a:pt x="179209" y="51587"/>
                  </a:lnTo>
                  <a:lnTo>
                    <a:pt x="170942" y="30200"/>
                  </a:lnTo>
                  <a:lnTo>
                    <a:pt x="164934" y="19672"/>
                  </a:lnTo>
                  <a:lnTo>
                    <a:pt x="164934" y="156006"/>
                  </a:lnTo>
                  <a:lnTo>
                    <a:pt x="89103" y="156006"/>
                  </a:lnTo>
                  <a:lnTo>
                    <a:pt x="127025" y="51587"/>
                  </a:lnTo>
                  <a:lnTo>
                    <a:pt x="164934" y="156006"/>
                  </a:lnTo>
                  <a:lnTo>
                    <a:pt x="164934" y="19672"/>
                  </a:lnTo>
                  <a:lnTo>
                    <a:pt x="163855" y="17780"/>
                  </a:lnTo>
                  <a:lnTo>
                    <a:pt x="153568" y="8255"/>
                  </a:lnTo>
                  <a:lnTo>
                    <a:pt x="140906" y="2159"/>
                  </a:lnTo>
                  <a:lnTo>
                    <a:pt x="126707" y="0"/>
                  </a:lnTo>
                  <a:lnTo>
                    <a:pt x="112509" y="2159"/>
                  </a:lnTo>
                  <a:lnTo>
                    <a:pt x="99847" y="8255"/>
                  </a:lnTo>
                  <a:lnTo>
                    <a:pt x="89560" y="17780"/>
                  </a:lnTo>
                  <a:lnTo>
                    <a:pt x="82473" y="30200"/>
                  </a:lnTo>
                  <a:lnTo>
                    <a:pt x="0" y="242811"/>
                  </a:lnTo>
                  <a:lnTo>
                    <a:pt x="59080" y="242811"/>
                  </a:lnTo>
                  <a:lnTo>
                    <a:pt x="74574" y="201612"/>
                  </a:lnTo>
                  <a:lnTo>
                    <a:pt x="179158" y="201612"/>
                  </a:lnTo>
                  <a:lnTo>
                    <a:pt x="194005" y="242811"/>
                  </a:lnTo>
                  <a:lnTo>
                    <a:pt x="253098" y="242811"/>
                  </a:lnTo>
                  <a:close/>
                </a:path>
                <a:path w="624204" h="247650">
                  <a:moveTo>
                    <a:pt x="426885" y="215138"/>
                  </a:moveTo>
                  <a:lnTo>
                    <a:pt x="417004" y="206019"/>
                  </a:lnTo>
                  <a:lnTo>
                    <a:pt x="396557" y="187147"/>
                  </a:lnTo>
                  <a:lnTo>
                    <a:pt x="389394" y="195008"/>
                  </a:lnTo>
                  <a:lnTo>
                    <a:pt x="380758" y="200952"/>
                  </a:lnTo>
                  <a:lnTo>
                    <a:pt x="370687" y="204711"/>
                  </a:lnTo>
                  <a:lnTo>
                    <a:pt x="359270" y="206019"/>
                  </a:lnTo>
                  <a:lnTo>
                    <a:pt x="339763" y="202298"/>
                  </a:lnTo>
                  <a:lnTo>
                    <a:pt x="324586" y="191833"/>
                  </a:lnTo>
                  <a:lnTo>
                    <a:pt x="314744" y="175641"/>
                  </a:lnTo>
                  <a:lnTo>
                    <a:pt x="311238" y="154749"/>
                  </a:lnTo>
                  <a:lnTo>
                    <a:pt x="314782" y="133921"/>
                  </a:lnTo>
                  <a:lnTo>
                    <a:pt x="324700" y="117843"/>
                  </a:lnTo>
                  <a:lnTo>
                    <a:pt x="339902" y="107480"/>
                  </a:lnTo>
                  <a:lnTo>
                    <a:pt x="359270" y="103797"/>
                  </a:lnTo>
                  <a:lnTo>
                    <a:pt x="366420" y="104279"/>
                  </a:lnTo>
                  <a:lnTo>
                    <a:pt x="373164" y="105689"/>
                  </a:lnTo>
                  <a:lnTo>
                    <a:pt x="379437" y="108051"/>
                  </a:lnTo>
                  <a:lnTo>
                    <a:pt x="385178" y="111353"/>
                  </a:lnTo>
                  <a:lnTo>
                    <a:pt x="391718" y="114185"/>
                  </a:lnTo>
                  <a:lnTo>
                    <a:pt x="398602" y="114731"/>
                  </a:lnTo>
                  <a:lnTo>
                    <a:pt x="405257" y="113030"/>
                  </a:lnTo>
                  <a:lnTo>
                    <a:pt x="411086" y="109143"/>
                  </a:lnTo>
                  <a:lnTo>
                    <a:pt x="414667" y="103797"/>
                  </a:lnTo>
                  <a:lnTo>
                    <a:pt x="416382" y="101257"/>
                  </a:lnTo>
                  <a:lnTo>
                    <a:pt x="386486" y="66611"/>
                  </a:lnTo>
                  <a:lnTo>
                    <a:pt x="357060" y="62598"/>
                  </a:lnTo>
                  <a:lnTo>
                    <a:pt x="318528" y="69773"/>
                  </a:lnTo>
                  <a:lnTo>
                    <a:pt x="288493" y="89763"/>
                  </a:lnTo>
                  <a:lnTo>
                    <a:pt x="269341" y="120319"/>
                  </a:lnTo>
                  <a:lnTo>
                    <a:pt x="263525" y="159156"/>
                  </a:lnTo>
                  <a:lnTo>
                    <a:pt x="272364" y="194411"/>
                  </a:lnTo>
                  <a:lnTo>
                    <a:pt x="293458" y="222529"/>
                  </a:lnTo>
                  <a:lnTo>
                    <a:pt x="323684" y="240982"/>
                  </a:lnTo>
                  <a:lnTo>
                    <a:pt x="359892" y="247218"/>
                  </a:lnTo>
                  <a:lnTo>
                    <a:pt x="383298" y="244068"/>
                  </a:lnTo>
                  <a:lnTo>
                    <a:pt x="402043" y="236842"/>
                  </a:lnTo>
                  <a:lnTo>
                    <a:pt x="416458" y="226783"/>
                  </a:lnTo>
                  <a:lnTo>
                    <a:pt x="426885" y="215138"/>
                  </a:lnTo>
                  <a:close/>
                </a:path>
                <a:path w="624204" h="247650">
                  <a:moveTo>
                    <a:pt x="623925" y="89649"/>
                  </a:moveTo>
                  <a:lnTo>
                    <a:pt x="622160" y="80810"/>
                  </a:lnTo>
                  <a:lnTo>
                    <a:pt x="617347" y="73609"/>
                  </a:lnTo>
                  <a:lnTo>
                    <a:pt x="610146" y="68770"/>
                  </a:lnTo>
                  <a:lnTo>
                    <a:pt x="601281" y="67005"/>
                  </a:lnTo>
                  <a:lnTo>
                    <a:pt x="599440" y="67005"/>
                  </a:lnTo>
                  <a:lnTo>
                    <a:pt x="590524" y="68770"/>
                  </a:lnTo>
                  <a:lnTo>
                    <a:pt x="583247" y="73609"/>
                  </a:lnTo>
                  <a:lnTo>
                    <a:pt x="578332" y="80810"/>
                  </a:lnTo>
                  <a:lnTo>
                    <a:pt x="577049" y="87109"/>
                  </a:lnTo>
                  <a:lnTo>
                    <a:pt x="577049" y="123926"/>
                  </a:lnTo>
                  <a:lnTo>
                    <a:pt x="577049" y="185889"/>
                  </a:lnTo>
                  <a:lnTo>
                    <a:pt x="569760" y="193941"/>
                  </a:lnTo>
                  <a:lnTo>
                    <a:pt x="559981" y="200317"/>
                  </a:lnTo>
                  <a:lnTo>
                    <a:pt x="548690" y="204508"/>
                  </a:lnTo>
                  <a:lnTo>
                    <a:pt x="536841" y="206019"/>
                  </a:lnTo>
                  <a:lnTo>
                    <a:pt x="518820" y="202311"/>
                  </a:lnTo>
                  <a:lnTo>
                    <a:pt x="504736" y="191871"/>
                  </a:lnTo>
                  <a:lnTo>
                    <a:pt x="495566" y="175768"/>
                  </a:lnTo>
                  <a:lnTo>
                    <a:pt x="492290" y="155067"/>
                  </a:lnTo>
                  <a:lnTo>
                    <a:pt x="495528" y="134099"/>
                  </a:lnTo>
                  <a:lnTo>
                    <a:pt x="504621" y="117995"/>
                  </a:lnTo>
                  <a:lnTo>
                    <a:pt x="518693" y="107607"/>
                  </a:lnTo>
                  <a:lnTo>
                    <a:pt x="536841" y="103797"/>
                  </a:lnTo>
                  <a:lnTo>
                    <a:pt x="548576" y="105308"/>
                  </a:lnTo>
                  <a:lnTo>
                    <a:pt x="559879" y="109499"/>
                  </a:lnTo>
                  <a:lnTo>
                    <a:pt x="569722" y="115874"/>
                  </a:lnTo>
                  <a:lnTo>
                    <a:pt x="577049" y="123926"/>
                  </a:lnTo>
                  <a:lnTo>
                    <a:pt x="577049" y="87109"/>
                  </a:lnTo>
                  <a:lnTo>
                    <a:pt x="576529" y="89649"/>
                  </a:lnTo>
                  <a:lnTo>
                    <a:pt x="565264" y="77863"/>
                  </a:lnTo>
                  <a:lnTo>
                    <a:pt x="552259" y="69405"/>
                  </a:lnTo>
                  <a:lnTo>
                    <a:pt x="537921" y="64312"/>
                  </a:lnTo>
                  <a:lnTo>
                    <a:pt x="522630" y="62598"/>
                  </a:lnTo>
                  <a:lnTo>
                    <a:pt x="491324" y="68961"/>
                  </a:lnTo>
                  <a:lnTo>
                    <a:pt x="466496" y="87249"/>
                  </a:lnTo>
                  <a:lnTo>
                    <a:pt x="450151" y="116344"/>
                  </a:lnTo>
                  <a:lnTo>
                    <a:pt x="444271" y="155067"/>
                  </a:lnTo>
                  <a:lnTo>
                    <a:pt x="450176" y="193941"/>
                  </a:lnTo>
                  <a:lnTo>
                    <a:pt x="450202" y="194106"/>
                  </a:lnTo>
                  <a:lnTo>
                    <a:pt x="466661" y="222961"/>
                  </a:lnTo>
                  <a:lnTo>
                    <a:pt x="491591" y="240919"/>
                  </a:lnTo>
                  <a:lnTo>
                    <a:pt x="522947" y="247218"/>
                  </a:lnTo>
                  <a:lnTo>
                    <a:pt x="538403" y="245478"/>
                  </a:lnTo>
                  <a:lnTo>
                    <a:pt x="552843" y="240296"/>
                  </a:lnTo>
                  <a:lnTo>
                    <a:pt x="565912" y="231825"/>
                  </a:lnTo>
                  <a:lnTo>
                    <a:pt x="577316" y="220179"/>
                  </a:lnTo>
                  <a:lnTo>
                    <a:pt x="577316" y="242824"/>
                  </a:lnTo>
                  <a:lnTo>
                    <a:pt x="623925" y="242824"/>
                  </a:lnTo>
                  <a:lnTo>
                    <a:pt x="623925" y="220179"/>
                  </a:lnTo>
                  <a:lnTo>
                    <a:pt x="623925" y="206019"/>
                  </a:lnTo>
                  <a:lnTo>
                    <a:pt x="623925" y="103797"/>
                  </a:lnTo>
                  <a:lnTo>
                    <a:pt x="623925" y="896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04184" y="6233509"/>
              <a:ext cx="179581" cy="2472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16944" y="6295783"/>
              <a:ext cx="179845" cy="18462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128650" y="6296098"/>
              <a:ext cx="266065" cy="180340"/>
            </a:xfrm>
            <a:custGeom>
              <a:avLst/>
              <a:gdLst/>
              <a:ahLst/>
              <a:cxnLst/>
              <a:rect l="l" t="t" r="r" b="b"/>
              <a:pathLst>
                <a:path w="266065" h="180339">
                  <a:moveTo>
                    <a:pt x="23435" y="4403"/>
                  </a:moveTo>
                  <a:lnTo>
                    <a:pt x="23171" y="4403"/>
                  </a:lnTo>
                  <a:lnTo>
                    <a:pt x="13970" y="6221"/>
                  </a:lnTo>
                  <a:lnTo>
                    <a:pt x="14144" y="6221"/>
                  </a:lnTo>
                  <a:lnTo>
                    <a:pt x="6846" y="11008"/>
                  </a:lnTo>
                  <a:lnTo>
                    <a:pt x="1843" y="18202"/>
                  </a:lnTo>
                  <a:lnTo>
                    <a:pt x="0" y="27048"/>
                  </a:lnTo>
                  <a:lnTo>
                    <a:pt x="0" y="180217"/>
                  </a:lnTo>
                  <a:lnTo>
                    <a:pt x="46343" y="180217"/>
                  </a:lnTo>
                  <a:lnTo>
                    <a:pt x="46343" y="61959"/>
                  </a:lnTo>
                  <a:lnTo>
                    <a:pt x="52807" y="54602"/>
                  </a:lnTo>
                  <a:lnTo>
                    <a:pt x="61319" y="47924"/>
                  </a:lnTo>
                  <a:lnTo>
                    <a:pt x="71560" y="43073"/>
                  </a:lnTo>
                  <a:lnTo>
                    <a:pt x="83208" y="41201"/>
                  </a:lnTo>
                  <a:lnTo>
                    <a:pt x="263906" y="41201"/>
                  </a:lnTo>
                  <a:lnTo>
                    <a:pt x="262547" y="32080"/>
                  </a:lnTo>
                  <a:lnTo>
                    <a:pt x="153250" y="32080"/>
                  </a:lnTo>
                  <a:lnTo>
                    <a:pt x="150874" y="27362"/>
                  </a:lnTo>
                  <a:lnTo>
                    <a:pt x="46343" y="27362"/>
                  </a:lnTo>
                  <a:lnTo>
                    <a:pt x="44563" y="18576"/>
                  </a:lnTo>
                  <a:lnTo>
                    <a:pt x="44363" y="18202"/>
                  </a:lnTo>
                  <a:lnTo>
                    <a:pt x="39629" y="11165"/>
                  </a:lnTo>
                  <a:lnTo>
                    <a:pt x="32346" y="6221"/>
                  </a:lnTo>
                  <a:lnTo>
                    <a:pt x="23435" y="4403"/>
                  </a:lnTo>
                  <a:close/>
                </a:path>
                <a:path w="266065" h="180339">
                  <a:moveTo>
                    <a:pt x="192747" y="41201"/>
                  </a:moveTo>
                  <a:lnTo>
                    <a:pt x="83208" y="41201"/>
                  </a:lnTo>
                  <a:lnTo>
                    <a:pt x="95279" y="43275"/>
                  </a:lnTo>
                  <a:lnTo>
                    <a:pt x="103351" y="49064"/>
                  </a:lnTo>
                  <a:lnTo>
                    <a:pt x="107869" y="57919"/>
                  </a:lnTo>
                  <a:lnTo>
                    <a:pt x="109276" y="69193"/>
                  </a:lnTo>
                  <a:lnTo>
                    <a:pt x="109276" y="180217"/>
                  </a:lnTo>
                  <a:lnTo>
                    <a:pt x="156146" y="180217"/>
                  </a:lnTo>
                  <a:lnTo>
                    <a:pt x="156146" y="61644"/>
                  </a:lnTo>
                  <a:lnTo>
                    <a:pt x="162232" y="54602"/>
                  </a:lnTo>
                  <a:lnTo>
                    <a:pt x="162346" y="54470"/>
                  </a:lnTo>
                  <a:lnTo>
                    <a:pt x="170743" y="47924"/>
                  </a:lnTo>
                  <a:lnTo>
                    <a:pt x="181056" y="43073"/>
                  </a:lnTo>
                  <a:lnTo>
                    <a:pt x="192747" y="41201"/>
                  </a:lnTo>
                  <a:close/>
                </a:path>
                <a:path w="266065" h="180339">
                  <a:moveTo>
                    <a:pt x="263906" y="41201"/>
                  </a:moveTo>
                  <a:lnTo>
                    <a:pt x="192747" y="41201"/>
                  </a:lnTo>
                  <a:lnTo>
                    <a:pt x="204860" y="43275"/>
                  </a:lnTo>
                  <a:lnTo>
                    <a:pt x="213022" y="49064"/>
                  </a:lnTo>
                  <a:lnTo>
                    <a:pt x="217631" y="57919"/>
                  </a:lnTo>
                  <a:lnTo>
                    <a:pt x="219079" y="69193"/>
                  </a:lnTo>
                  <a:lnTo>
                    <a:pt x="219079" y="180217"/>
                  </a:lnTo>
                  <a:lnTo>
                    <a:pt x="265686" y="180217"/>
                  </a:lnTo>
                  <a:lnTo>
                    <a:pt x="265686" y="53153"/>
                  </a:lnTo>
                  <a:lnTo>
                    <a:pt x="263906" y="41201"/>
                  </a:lnTo>
                  <a:close/>
                </a:path>
                <a:path w="266065" h="180339">
                  <a:moveTo>
                    <a:pt x="214076" y="0"/>
                  </a:moveTo>
                  <a:lnTo>
                    <a:pt x="194391" y="2771"/>
                  </a:lnTo>
                  <a:lnTo>
                    <a:pt x="177146" y="10025"/>
                  </a:lnTo>
                  <a:lnTo>
                    <a:pt x="163124" y="20300"/>
                  </a:lnTo>
                  <a:lnTo>
                    <a:pt x="153250" y="32080"/>
                  </a:lnTo>
                  <a:lnTo>
                    <a:pt x="262547" y="32080"/>
                  </a:lnTo>
                  <a:lnTo>
                    <a:pt x="262176" y="29588"/>
                  </a:lnTo>
                  <a:lnTo>
                    <a:pt x="252026" y="13013"/>
                  </a:lnTo>
                  <a:lnTo>
                    <a:pt x="235803" y="3218"/>
                  </a:lnTo>
                  <a:lnTo>
                    <a:pt x="214076" y="0"/>
                  </a:lnTo>
                  <a:close/>
                </a:path>
                <a:path w="266065" h="180339">
                  <a:moveTo>
                    <a:pt x="104273" y="0"/>
                  </a:moveTo>
                  <a:lnTo>
                    <a:pt x="84816" y="2771"/>
                  </a:lnTo>
                  <a:lnTo>
                    <a:pt x="67902" y="9671"/>
                  </a:lnTo>
                  <a:lnTo>
                    <a:pt x="54691" y="18576"/>
                  </a:lnTo>
                  <a:lnTo>
                    <a:pt x="46343" y="27362"/>
                  </a:lnTo>
                  <a:lnTo>
                    <a:pt x="150874" y="27362"/>
                  </a:lnTo>
                  <a:lnTo>
                    <a:pt x="146449" y="18576"/>
                  </a:lnTo>
                  <a:lnTo>
                    <a:pt x="135969" y="8491"/>
                  </a:lnTo>
                  <a:lnTo>
                    <a:pt x="121886" y="2181"/>
                  </a:lnTo>
                  <a:lnTo>
                    <a:pt x="1042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422305" y="6250808"/>
              <a:ext cx="260625" cy="2924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74348" y="6467957"/>
            <a:ext cx="10096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5E5E5E"/>
                </a:solidFill>
                <a:latin typeface="Arial"/>
                <a:cs typeface="Arial"/>
              </a:rPr>
              <a:t>7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023" y="6426264"/>
            <a:ext cx="421219" cy="2707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63066" y="858390"/>
            <a:ext cx="10697845" cy="6000115"/>
            <a:chOff x="763066" y="858390"/>
            <a:chExt cx="10697845" cy="6000115"/>
          </a:xfrm>
        </p:grpSpPr>
        <p:sp>
          <p:nvSpPr>
            <p:cNvPr id="5" name="object 5"/>
            <p:cNvSpPr/>
            <p:nvPr/>
          </p:nvSpPr>
          <p:spPr>
            <a:xfrm>
              <a:off x="11457178" y="6337706"/>
              <a:ext cx="0" cy="372110"/>
            </a:xfrm>
            <a:custGeom>
              <a:avLst/>
              <a:gdLst/>
              <a:ahLst/>
              <a:cxnLst/>
              <a:rect l="l" t="t" r="r" b="b"/>
              <a:pathLst>
                <a:path h="372109">
                  <a:moveTo>
                    <a:pt x="0" y="37155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066" y="858390"/>
              <a:ext cx="10665841" cy="599960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8140" y="207009"/>
            <a:ext cx="6069965" cy="495300"/>
            <a:chOff x="358140" y="207009"/>
            <a:chExt cx="6069965" cy="4953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" y="207009"/>
              <a:ext cx="5648198" cy="495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1647" y="207009"/>
              <a:ext cx="244449" cy="495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3820" y="207009"/>
              <a:ext cx="493775" cy="495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7329"/>
            <a:ext cx="12192000" cy="6630670"/>
            <a:chOff x="0" y="227329"/>
            <a:chExt cx="12192000" cy="6630670"/>
          </a:xfrm>
        </p:grpSpPr>
        <p:sp>
          <p:nvSpPr>
            <p:cNvPr id="3" name="object 3"/>
            <p:cNvSpPr/>
            <p:nvPr/>
          </p:nvSpPr>
          <p:spPr>
            <a:xfrm>
              <a:off x="0" y="4849368"/>
              <a:ext cx="12192000" cy="2009139"/>
            </a:xfrm>
            <a:custGeom>
              <a:avLst/>
              <a:gdLst/>
              <a:ahLst/>
              <a:cxnLst/>
              <a:rect l="l" t="t" r="r" b="b"/>
              <a:pathLst>
                <a:path w="12192000" h="2009140">
                  <a:moveTo>
                    <a:pt x="12192000" y="0"/>
                  </a:moveTo>
                  <a:lnTo>
                    <a:pt x="0" y="0"/>
                  </a:lnTo>
                  <a:lnTo>
                    <a:pt x="0" y="2008631"/>
                  </a:lnTo>
                  <a:lnTo>
                    <a:pt x="12192000" y="200863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34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7388" y="6388100"/>
              <a:ext cx="1944370" cy="2430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4517" y="1002766"/>
              <a:ext cx="7913624" cy="56314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" y="227329"/>
              <a:ext cx="3551809" cy="774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6238" y="1372895"/>
              <a:ext cx="6794500" cy="453275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99563" y="1306194"/>
              <a:ext cx="6927850" cy="4666615"/>
            </a:xfrm>
            <a:custGeom>
              <a:avLst/>
              <a:gdLst/>
              <a:ahLst/>
              <a:cxnLst/>
              <a:rect l="l" t="t" r="r" b="b"/>
              <a:pathLst>
                <a:path w="6927850" h="4666615">
                  <a:moveTo>
                    <a:pt x="191007" y="0"/>
                  </a:moveTo>
                  <a:lnTo>
                    <a:pt x="6736968" y="0"/>
                  </a:lnTo>
                  <a:lnTo>
                    <a:pt x="6772656" y="3682"/>
                  </a:lnTo>
                  <a:lnTo>
                    <a:pt x="6809358" y="14986"/>
                  </a:lnTo>
                  <a:lnTo>
                    <a:pt x="6871208" y="56769"/>
                  </a:lnTo>
                  <a:lnTo>
                    <a:pt x="6912863" y="118618"/>
                  </a:lnTo>
                  <a:lnTo>
                    <a:pt x="6924293" y="155194"/>
                  </a:lnTo>
                  <a:lnTo>
                    <a:pt x="6927850" y="191008"/>
                  </a:lnTo>
                  <a:lnTo>
                    <a:pt x="6927850" y="4475213"/>
                  </a:lnTo>
                  <a:lnTo>
                    <a:pt x="6912863" y="4547565"/>
                  </a:lnTo>
                  <a:lnTo>
                    <a:pt x="6871208" y="4609452"/>
                  </a:lnTo>
                  <a:lnTo>
                    <a:pt x="6809358" y="4651159"/>
                  </a:lnTo>
                  <a:lnTo>
                    <a:pt x="6772656" y="4662538"/>
                  </a:lnTo>
                  <a:lnTo>
                    <a:pt x="6736968" y="4666132"/>
                  </a:lnTo>
                  <a:lnTo>
                    <a:pt x="191007" y="4666132"/>
                  </a:lnTo>
                  <a:lnTo>
                    <a:pt x="118617" y="4651159"/>
                  </a:lnTo>
                  <a:lnTo>
                    <a:pt x="56768" y="4609452"/>
                  </a:lnTo>
                  <a:lnTo>
                    <a:pt x="14985" y="4547565"/>
                  </a:lnTo>
                  <a:lnTo>
                    <a:pt x="3682" y="4510938"/>
                  </a:lnTo>
                  <a:lnTo>
                    <a:pt x="0" y="4475213"/>
                  </a:lnTo>
                  <a:lnTo>
                    <a:pt x="0" y="191008"/>
                  </a:lnTo>
                  <a:lnTo>
                    <a:pt x="14985" y="118618"/>
                  </a:lnTo>
                  <a:lnTo>
                    <a:pt x="56768" y="56769"/>
                  </a:lnTo>
                  <a:lnTo>
                    <a:pt x="118617" y="14986"/>
                  </a:lnTo>
                  <a:lnTo>
                    <a:pt x="155193" y="3682"/>
                  </a:lnTo>
                  <a:lnTo>
                    <a:pt x="191007" y="0"/>
                  </a:lnTo>
                  <a:close/>
                </a:path>
              </a:pathLst>
            </a:custGeom>
            <a:ln w="13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8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/>
              <a:t>PROPRIETARY</a:t>
            </a:r>
            <a:r>
              <a:rPr spc="-30" dirty="0"/>
              <a:t> </a:t>
            </a:r>
            <a:r>
              <a:rPr dirty="0"/>
              <a:t>&amp;</a:t>
            </a:r>
            <a:r>
              <a:rPr spc="-2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7388" y="6387858"/>
            <a:ext cx="1944370" cy="2430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140" y="235915"/>
            <a:ext cx="9627997" cy="774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8800" y="1773174"/>
            <a:ext cx="3480162" cy="11791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67229" y="1221486"/>
            <a:ext cx="211518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01394" algn="l"/>
                <a:tab pos="1509395" algn="l"/>
              </a:tabLst>
            </a:pPr>
            <a:r>
              <a:rPr sz="2300" spc="195" dirty="0">
                <a:latin typeface="Calibri"/>
                <a:cs typeface="Calibri"/>
              </a:rPr>
              <a:t>PRE</a:t>
            </a:r>
            <a:r>
              <a:rPr sz="2300" spc="-21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-</a:t>
            </a:r>
            <a:r>
              <a:rPr sz="2300" spc="-215" dirty="0">
                <a:latin typeface="Calibri"/>
                <a:cs typeface="Calibri"/>
              </a:rPr>
              <a:t> </a:t>
            </a:r>
            <a:r>
              <a:rPr sz="2300" spc="-60" dirty="0">
                <a:latin typeface="Calibri"/>
                <a:cs typeface="Calibri"/>
              </a:rPr>
              <a:t>K</a:t>
            </a:r>
            <a:r>
              <a:rPr sz="2300" dirty="0">
                <a:latin typeface="Calibri"/>
                <a:cs typeface="Calibri"/>
              </a:rPr>
              <a:t>	</a:t>
            </a:r>
            <a:r>
              <a:rPr sz="2300" spc="85" dirty="0">
                <a:latin typeface="Calibri"/>
                <a:cs typeface="Calibri"/>
              </a:rPr>
              <a:t>TO</a:t>
            </a:r>
            <a:r>
              <a:rPr sz="2300" dirty="0">
                <a:latin typeface="Calibri"/>
                <a:cs typeface="Calibri"/>
              </a:rPr>
              <a:t>	2</a:t>
            </a:r>
            <a:r>
              <a:rPr sz="2300" spc="-229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N</a:t>
            </a:r>
            <a:r>
              <a:rPr sz="2300" spc="-220" dirty="0">
                <a:latin typeface="Calibri"/>
                <a:cs typeface="Calibri"/>
              </a:rPr>
              <a:t> </a:t>
            </a:r>
            <a:r>
              <a:rPr sz="2300" spc="-50" dirty="0">
                <a:latin typeface="Calibri"/>
                <a:cs typeface="Calibri"/>
              </a:rPr>
              <a:t>D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31251" y="1221486"/>
            <a:ext cx="178752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15010" algn="l"/>
                <a:tab pos="1224915" algn="l"/>
              </a:tabLst>
            </a:pPr>
            <a:r>
              <a:rPr sz="2300" dirty="0"/>
              <a:t>3</a:t>
            </a:r>
            <a:r>
              <a:rPr sz="2300" spc="-229" dirty="0"/>
              <a:t> </a:t>
            </a:r>
            <a:r>
              <a:rPr sz="2300" dirty="0"/>
              <a:t>R</a:t>
            </a:r>
            <a:r>
              <a:rPr sz="2300" spc="-225" dirty="0"/>
              <a:t> </a:t>
            </a:r>
            <a:r>
              <a:rPr sz="2300" spc="-50" dirty="0"/>
              <a:t>D</a:t>
            </a:r>
            <a:r>
              <a:rPr sz="2300" dirty="0"/>
              <a:t>	</a:t>
            </a:r>
            <a:r>
              <a:rPr sz="2300" spc="85" dirty="0"/>
              <a:t>TO</a:t>
            </a:r>
            <a:r>
              <a:rPr sz="2300" dirty="0"/>
              <a:t>	5</a:t>
            </a:r>
            <a:r>
              <a:rPr sz="2300" spc="-229" dirty="0"/>
              <a:t> </a:t>
            </a:r>
            <a:r>
              <a:rPr sz="2300" spc="-20" dirty="0"/>
              <a:t>T</a:t>
            </a:r>
            <a:r>
              <a:rPr sz="2300" spc="-215" dirty="0"/>
              <a:t> </a:t>
            </a:r>
            <a:r>
              <a:rPr sz="2300" spc="-50" dirty="0"/>
              <a:t>H</a:t>
            </a:r>
            <a:endParaRPr sz="2300"/>
          </a:p>
        </p:txBody>
      </p:sp>
      <p:grpSp>
        <p:nvGrpSpPr>
          <p:cNvPr id="7" name="object 7"/>
          <p:cNvGrpSpPr/>
          <p:nvPr/>
        </p:nvGrpSpPr>
        <p:grpSpPr>
          <a:xfrm>
            <a:off x="296646" y="3179572"/>
            <a:ext cx="5497830" cy="3095625"/>
            <a:chOff x="296646" y="3179572"/>
            <a:chExt cx="5497830" cy="30956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346" y="3192310"/>
              <a:ext cx="5472049" cy="3069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2996" y="3185922"/>
              <a:ext cx="5485130" cy="3082925"/>
            </a:xfrm>
            <a:custGeom>
              <a:avLst/>
              <a:gdLst/>
              <a:ahLst/>
              <a:cxnLst/>
              <a:rect l="l" t="t" r="r" b="b"/>
              <a:pathLst>
                <a:path w="5485130" h="3082925">
                  <a:moveTo>
                    <a:pt x="111315" y="0"/>
                  </a:moveTo>
                  <a:lnTo>
                    <a:pt x="5373395" y="0"/>
                  </a:lnTo>
                  <a:lnTo>
                    <a:pt x="5395620" y="2286"/>
                  </a:lnTo>
                  <a:lnTo>
                    <a:pt x="5435498" y="19050"/>
                  </a:lnTo>
                  <a:lnTo>
                    <a:pt x="5465724" y="49276"/>
                  </a:lnTo>
                  <a:lnTo>
                    <a:pt x="5482488" y="89154"/>
                  </a:lnTo>
                  <a:lnTo>
                    <a:pt x="5484774" y="111379"/>
                  </a:lnTo>
                  <a:lnTo>
                    <a:pt x="5484774" y="2971266"/>
                  </a:lnTo>
                  <a:lnTo>
                    <a:pt x="5476011" y="3014408"/>
                  </a:lnTo>
                  <a:lnTo>
                    <a:pt x="5452008" y="3049905"/>
                  </a:lnTo>
                  <a:lnTo>
                    <a:pt x="5416575" y="3073844"/>
                  </a:lnTo>
                  <a:lnTo>
                    <a:pt x="5373395" y="3082582"/>
                  </a:lnTo>
                  <a:lnTo>
                    <a:pt x="111315" y="3082582"/>
                  </a:lnTo>
                  <a:lnTo>
                    <a:pt x="68173" y="3073844"/>
                  </a:lnTo>
                  <a:lnTo>
                    <a:pt x="32677" y="3049905"/>
                  </a:lnTo>
                  <a:lnTo>
                    <a:pt x="8737" y="3014408"/>
                  </a:lnTo>
                  <a:lnTo>
                    <a:pt x="0" y="2971266"/>
                  </a:lnTo>
                  <a:lnTo>
                    <a:pt x="0" y="111379"/>
                  </a:lnTo>
                  <a:lnTo>
                    <a:pt x="8737" y="68199"/>
                  </a:lnTo>
                  <a:lnTo>
                    <a:pt x="32677" y="32766"/>
                  </a:lnTo>
                  <a:lnTo>
                    <a:pt x="68173" y="8763"/>
                  </a:lnTo>
                  <a:lnTo>
                    <a:pt x="111315" y="0"/>
                  </a:lnTo>
                  <a:close/>
                </a:path>
              </a:pathLst>
            </a:custGeom>
            <a:ln w="127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33838" y="4065270"/>
            <a:ext cx="1739137" cy="219010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33838" y="1820164"/>
            <a:ext cx="1739137" cy="215620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19596" y="4075303"/>
            <a:ext cx="3611117" cy="218685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19596" y="1826132"/>
            <a:ext cx="3611117" cy="215023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096000" y="1251330"/>
            <a:ext cx="0" cy="5607050"/>
          </a:xfrm>
          <a:custGeom>
            <a:avLst/>
            <a:gdLst/>
            <a:ahLst/>
            <a:cxnLst/>
            <a:rect l="l" t="t" r="r" b="b"/>
            <a:pathLst>
              <a:path h="5607050">
                <a:moveTo>
                  <a:pt x="0" y="0"/>
                </a:moveTo>
                <a:lnTo>
                  <a:pt x="0" y="5606669"/>
                </a:lnTo>
              </a:path>
            </a:pathLst>
          </a:custGeom>
          <a:ln w="1905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>
                <a:solidFill>
                  <a:srgbClr val="FFFFFF"/>
                </a:solidFill>
              </a:rPr>
              <a:t>9</a:t>
            </a:fld>
            <a:endParaRPr spc="-25" dirty="0">
              <a:solidFill>
                <a:srgbClr val="FFFFF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dirty="0"/>
              <a:t>PROPRIETARY</a:t>
            </a:r>
            <a:r>
              <a:rPr spc="-30" dirty="0"/>
              <a:t> </a:t>
            </a:r>
            <a:r>
              <a:rPr dirty="0"/>
              <a:t>&amp;</a:t>
            </a:r>
            <a:r>
              <a:rPr spc="-2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</Words>
  <Application>Microsoft Office PowerPoint</Application>
  <PresentationFormat>Widescreen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Verdana</vt:lpstr>
      <vt:lpstr>Office Theme</vt:lpstr>
      <vt:lpstr>PowerPoint Presentation</vt:lpstr>
      <vt:lpstr>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R D TO 5 T H</vt:lpstr>
      <vt:lpstr>60 34</vt:lpstr>
      <vt:lpstr>Learning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H AN K Y O 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Chung</dc:creator>
  <cp:lastModifiedBy>Sheri Thompson</cp:lastModifiedBy>
  <cp:revision>1</cp:revision>
  <dcterms:created xsi:type="dcterms:W3CDTF">2025-01-15T16:35:10Z</dcterms:created>
  <dcterms:modified xsi:type="dcterms:W3CDTF">2025-01-15T16:35:54Z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2025-01-15T00:00:00Z</vt:filetime>
  </property>
  <property fmtid="{D5CDD505-2E9C-101B-9397-08002B2CF9AE}" pid="5" name="Producer">
    <vt:lpwstr>Microsoft® PowerPoint® for Microsoft 365</vt:lpwstr>
  </property>
</Properties>
</file>