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mailto:Mpats@spring-ford.net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Distant Learning for Elementary </a:t>
            </a:r>
            <a:br>
              <a:rPr lang="en-US" sz="2400" dirty="0"/>
            </a:br>
            <a:r>
              <a:rPr lang="en-US" sz="2400" dirty="0"/>
              <a:t>COVID-19 ~ Pros and Cons 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61440" y="4410027"/>
            <a:ext cx="53818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Melissa D. Patschke, Ed. D.</a:t>
            </a:r>
          </a:p>
          <a:p>
            <a:r>
              <a:rPr lang="en-US" dirty="0"/>
              <a:t>Elementary Principal</a:t>
            </a:r>
          </a:p>
          <a:p>
            <a:r>
              <a:rPr lang="en-US" dirty="0"/>
              <a:t>Spring-Ford Area School District </a:t>
            </a:r>
          </a:p>
          <a:p>
            <a:r>
              <a:rPr lang="en-US" dirty="0"/>
              <a:t>PA </a:t>
            </a:r>
            <a:r>
              <a:rPr lang="en-US"/>
              <a:t>Principals Association</a:t>
            </a:r>
            <a:endParaRPr lang="en-US" dirty="0"/>
          </a:p>
          <a:p>
            <a:r>
              <a:rPr lang="en-US" dirty="0"/>
              <a:t>COVID-19 Webinar Series</a:t>
            </a:r>
          </a:p>
          <a:p>
            <a:r>
              <a:rPr lang="en-US" dirty="0"/>
              <a:t>April 16, 2020</a:t>
            </a:r>
          </a:p>
          <a:p>
            <a:r>
              <a:rPr lang="en-US" dirty="0">
                <a:hlinkClick r:id="rId2"/>
              </a:rPr>
              <a:t>Mpats@spring-ford.net</a:t>
            </a:r>
            <a:endParaRPr lang="en-US" dirty="0"/>
          </a:p>
          <a:p>
            <a:r>
              <a:rPr lang="en-US" dirty="0"/>
              <a:t>@</a:t>
            </a:r>
            <a:r>
              <a:rPr lang="en-US" dirty="0" err="1"/>
              <a:t>MelissaPatschke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57" y="4410027"/>
            <a:ext cx="1357483" cy="2049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4297680" cy="259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60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Pros: What’s working?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896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Kids are safe at home</a:t>
            </a:r>
          </a:p>
          <a:p>
            <a:r>
              <a:rPr lang="en-US" dirty="0"/>
              <a:t>Flexible scheduling</a:t>
            </a:r>
          </a:p>
          <a:p>
            <a:r>
              <a:rPr lang="en-US" dirty="0"/>
              <a:t>Increased opportunity for imaginary play</a:t>
            </a:r>
          </a:p>
          <a:p>
            <a:r>
              <a:rPr lang="en-US" dirty="0"/>
              <a:t>Distractions are minimized </a:t>
            </a:r>
          </a:p>
          <a:p>
            <a:r>
              <a:rPr lang="en-US" dirty="0"/>
              <a:t>Social concerns are minimal</a:t>
            </a:r>
          </a:p>
          <a:p>
            <a:r>
              <a:rPr lang="en-US" dirty="0"/>
              <a:t>Creativity and discovery based learning </a:t>
            </a:r>
          </a:p>
          <a:p>
            <a:r>
              <a:rPr lang="en-US" dirty="0"/>
              <a:t>Opportunity for choice</a:t>
            </a:r>
          </a:p>
          <a:p>
            <a:r>
              <a:rPr lang="en-US" dirty="0"/>
              <a:t>Encourages independence</a:t>
            </a:r>
          </a:p>
          <a:p>
            <a:r>
              <a:rPr lang="en-US" dirty="0"/>
              <a:t>New technology is being used and explored</a:t>
            </a:r>
          </a:p>
          <a:p>
            <a:r>
              <a:rPr lang="en-US" dirty="0"/>
              <a:t>Family engagement in the learning process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946" y="2576104"/>
            <a:ext cx="353377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23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Cons:  Where’s the struggle?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Student motivation is lower</a:t>
            </a:r>
          </a:p>
          <a:p>
            <a:r>
              <a:rPr lang="en-US" dirty="0"/>
              <a:t>Families are compromised financially</a:t>
            </a:r>
          </a:p>
          <a:p>
            <a:r>
              <a:rPr lang="en-US" dirty="0"/>
              <a:t>Families are struggling to meet everyone’s needs</a:t>
            </a:r>
          </a:p>
          <a:p>
            <a:r>
              <a:rPr lang="en-US" dirty="0"/>
              <a:t>Children with little supervision or structure are missing out</a:t>
            </a:r>
          </a:p>
          <a:p>
            <a:r>
              <a:rPr lang="en-US" dirty="0"/>
              <a:t>Social engagement is sorely missed</a:t>
            </a:r>
          </a:p>
          <a:p>
            <a:r>
              <a:rPr lang="en-US" dirty="0"/>
              <a:t>Technology isn’t always working or available</a:t>
            </a:r>
          </a:p>
          <a:p>
            <a:r>
              <a:rPr lang="en-US" dirty="0"/>
              <a:t>Screen time has increased significantly </a:t>
            </a:r>
          </a:p>
          <a:p>
            <a:r>
              <a:rPr lang="en-US" dirty="0"/>
              <a:t>The relational aspects of learning are compromised </a:t>
            </a:r>
          </a:p>
          <a:p>
            <a:r>
              <a:rPr lang="en-US" dirty="0"/>
              <a:t>Children that require hands on therapies and supports</a:t>
            </a:r>
          </a:p>
          <a:p>
            <a:r>
              <a:rPr lang="en-US" dirty="0"/>
              <a:t>Children with learning differences or social/emotional concerns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465" y="2157152"/>
            <a:ext cx="3469096" cy="20623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126" y="4399257"/>
            <a:ext cx="2827663" cy="189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38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 for our students?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Experience group and individual sharing times</a:t>
            </a:r>
          </a:p>
          <a:p>
            <a:r>
              <a:rPr lang="en-US" dirty="0"/>
              <a:t>Prioritize relationships with teachers, staff and peers</a:t>
            </a:r>
          </a:p>
          <a:p>
            <a:r>
              <a:rPr lang="en-US" dirty="0"/>
              <a:t>Compliment parent efforts to teach and support students</a:t>
            </a:r>
          </a:p>
          <a:p>
            <a:r>
              <a:rPr lang="en-US" dirty="0"/>
              <a:t>Minimize expectations for quantity and focus on quality</a:t>
            </a:r>
          </a:p>
          <a:p>
            <a:r>
              <a:rPr lang="en-US" dirty="0"/>
              <a:t>Add movement based, low tech, hands-on activities</a:t>
            </a:r>
          </a:p>
          <a:p>
            <a:r>
              <a:rPr lang="en-US" dirty="0"/>
              <a:t>Provide activities that can be accomplished independently </a:t>
            </a:r>
          </a:p>
          <a:p>
            <a:r>
              <a:rPr lang="en-US" dirty="0"/>
              <a:t>Encourage routines and schedules</a:t>
            </a:r>
          </a:p>
          <a:p>
            <a:r>
              <a:rPr lang="en-US" dirty="0"/>
              <a:t>Build in motivators during and beyond the learning</a:t>
            </a:r>
          </a:p>
          <a:p>
            <a:r>
              <a:rPr lang="en-US" dirty="0"/>
              <a:t>Create opportunities for joy and laughter</a:t>
            </a:r>
          </a:p>
          <a:p>
            <a:r>
              <a:rPr lang="en-US" dirty="0"/>
              <a:t>Be flexible and understanding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0612" y="2117160"/>
            <a:ext cx="3007140" cy="19959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0612" y="4332855"/>
            <a:ext cx="3007140" cy="226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26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 to support parents?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29" y="2336873"/>
            <a:ext cx="9613861" cy="35993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Be patient, empathetic, and available </a:t>
            </a:r>
          </a:p>
          <a:p>
            <a:r>
              <a:rPr lang="en-US" dirty="0"/>
              <a:t>Understand that every family is facing new challenges</a:t>
            </a:r>
          </a:p>
          <a:p>
            <a:r>
              <a:rPr lang="en-US" dirty="0"/>
              <a:t>Offer opportunities to talk, learn from, and connect with staff</a:t>
            </a:r>
          </a:p>
          <a:p>
            <a:r>
              <a:rPr lang="en-US" dirty="0"/>
              <a:t>Direct them to relevant enrichment opportunities</a:t>
            </a:r>
          </a:p>
          <a:p>
            <a:r>
              <a:rPr lang="en-US" dirty="0"/>
              <a:t>Allow parents to modify plans to meet the needs of their child</a:t>
            </a:r>
          </a:p>
          <a:p>
            <a:r>
              <a:rPr lang="en-US" dirty="0"/>
              <a:t>Prioritize them as people, permission to be human</a:t>
            </a:r>
          </a:p>
          <a:p>
            <a:r>
              <a:rPr lang="en-US" dirty="0"/>
              <a:t>Support their effort with praise and gratitude</a:t>
            </a:r>
          </a:p>
          <a:p>
            <a:r>
              <a:rPr lang="en-US" dirty="0"/>
              <a:t>Continue to prioritize relationships and build the school culture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76" y="592104"/>
            <a:ext cx="2395810" cy="14031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0881" y="2599906"/>
            <a:ext cx="2371385" cy="16998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229" y="4802509"/>
            <a:ext cx="2566473" cy="165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9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do for our teachers?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 patient, empathetic, and listen</a:t>
            </a:r>
          </a:p>
          <a:p>
            <a:r>
              <a:rPr lang="en-US" dirty="0"/>
              <a:t>Understand that they are new to this environment</a:t>
            </a:r>
          </a:p>
          <a:p>
            <a:r>
              <a:rPr lang="en-US" dirty="0"/>
              <a:t>Provide opportunities to share with colleagues</a:t>
            </a:r>
          </a:p>
          <a:p>
            <a:r>
              <a:rPr lang="en-US" dirty="0"/>
              <a:t>Provide the tools teachers need to be successful</a:t>
            </a:r>
          </a:p>
          <a:p>
            <a:r>
              <a:rPr lang="en-US" dirty="0"/>
              <a:t>Encourage boundaries around their time</a:t>
            </a:r>
          </a:p>
          <a:p>
            <a:r>
              <a:rPr lang="en-US" dirty="0"/>
              <a:t>Prioritize them as people, permission to be human</a:t>
            </a:r>
          </a:p>
          <a:p>
            <a:r>
              <a:rPr lang="en-US" dirty="0"/>
              <a:t>Build a team mindset, we are in this together</a:t>
            </a:r>
          </a:p>
          <a:p>
            <a:r>
              <a:rPr lang="en-US" dirty="0"/>
              <a:t>Be the visible, visionary leader they need during this crisis</a:t>
            </a:r>
          </a:p>
        </p:txBody>
      </p:sp>
    </p:spTree>
    <p:extLst>
      <p:ext uri="{BB962C8B-B14F-4D97-AF65-F5344CB8AC3E}">
        <p14:creationId xmlns:p14="http://schemas.microsoft.com/office/powerpoint/2010/main" val="296444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87</TotalTime>
  <Words>387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Distant Learning for Elementary  COVID-19 ~ Pros and Cons   </vt:lpstr>
      <vt:lpstr>Pros: What’s working? </vt:lpstr>
      <vt:lpstr>Cons:  Where’s the struggle?</vt:lpstr>
      <vt:lpstr>What can we do for our students?</vt:lpstr>
      <vt:lpstr>What can we do to support parents? </vt:lpstr>
      <vt:lpstr>What can we do for our teachers?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Distant Learning for Elementary  COVID-19 ~ Pros and Cons   </dc:title>
  <dc:creator>Patschke Ed.D., Melissa</dc:creator>
  <cp:lastModifiedBy>Sheri Thompson</cp:lastModifiedBy>
  <cp:revision>6</cp:revision>
  <dcterms:created xsi:type="dcterms:W3CDTF">2020-04-16T14:29:02Z</dcterms:created>
  <dcterms:modified xsi:type="dcterms:W3CDTF">2020-04-16T16:35:09Z</dcterms:modified>
</cp:coreProperties>
</file>