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7"/>
  </p:notesMasterIdLst>
  <p:sldIdLst>
    <p:sldId id="279" r:id="rId2"/>
    <p:sldId id="280" r:id="rId3"/>
    <p:sldId id="281" r:id="rId4"/>
    <p:sldId id="282" r:id="rId5"/>
    <p:sldId id="28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3" d="100"/>
          <a:sy n="93" d="100"/>
        </p:scale>
        <p:origin x="302" y="7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B83B2C-A0D2-4477-BBC1-4B80A0F996CD}" type="datetimeFigureOut">
              <a:rPr lang="en-US" smtClean="0"/>
              <a:t>4/16/2020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DCD7B6-B0A8-4587-979D-DA981DACC95F}" type="slidenum">
              <a:rPr lang="en-US" smtClean="0"/>
              <a:t>‹#›</a:t>
            </a:fld>
            <a:endParaRPr lang="en-US" dirty="0"/>
          </a:p>
        </p:txBody>
      </p:sp>
    </p:spTree>
    <p:extLst>
      <p:ext uri="{BB962C8B-B14F-4D97-AF65-F5344CB8AC3E}">
        <p14:creationId xmlns:p14="http://schemas.microsoft.com/office/powerpoint/2010/main" val="3772824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g26ed20ef48_5_6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2" name="Google Shape;572;g26ed20ef48_5_68:notes"/>
          <p:cNvSpPr txBox="1">
            <a:spLocks noGrp="1"/>
          </p:cNvSpPr>
          <p:nvPr>
            <p:ph type="body" idx="1"/>
          </p:nvPr>
        </p:nvSpPr>
        <p:spPr>
          <a:xfrm>
            <a:off x="701040" y="4473892"/>
            <a:ext cx="5608320" cy="4356074"/>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Ann has created this newsletter to connect</a:t>
            </a:r>
            <a:r>
              <a:rPr lang="en-US" sz="1200" b="0" i="0" u="none" strike="noStrike" cap="none" baseline="0" dirty="0">
                <a:solidFill>
                  <a:schemeClr val="dk1"/>
                </a:solidFill>
                <a:latin typeface="Calibri"/>
                <a:ea typeface="Calibri"/>
                <a:cs typeface="Calibri"/>
                <a:sym typeface="Calibri"/>
              </a:rPr>
              <a:t> directly with her families -   it includes activities that are not online as well as online activities – complete with links, pictures, etc</a:t>
            </a: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573" name="Google Shape;573;g26ed20ef48_5_6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algn="r"/>
            <a:fld id="{00000000-1234-1234-1234-123412341234}" type="slidenum">
              <a:rPr lang="en-US" sz="1200">
                <a:latin typeface="Calibri"/>
                <a:ea typeface="Calibri"/>
                <a:cs typeface="Calibri"/>
                <a:sym typeface="Calibri"/>
              </a:rPr>
              <a:pPr algn="r"/>
              <a:t>1</a:t>
            </a:fld>
            <a:endParaRPr sz="1200" dirty="0">
              <a:latin typeface="Calibri"/>
              <a:ea typeface="Calibri"/>
              <a:cs typeface="Calibri"/>
              <a:sym typeface="Calibri"/>
            </a:endParaRPr>
          </a:p>
        </p:txBody>
      </p:sp>
    </p:spTree>
    <p:extLst>
      <p:ext uri="{BB962C8B-B14F-4D97-AF65-F5344CB8AC3E}">
        <p14:creationId xmlns:p14="http://schemas.microsoft.com/office/powerpoint/2010/main" val="2521390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g26ed20ef48_5_6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2" name="Google Shape;572;g26ed20ef48_5_68:notes"/>
          <p:cNvSpPr txBox="1">
            <a:spLocks noGrp="1"/>
          </p:cNvSpPr>
          <p:nvPr>
            <p:ph type="body" idx="1"/>
          </p:nvPr>
        </p:nvSpPr>
        <p:spPr>
          <a:xfrm>
            <a:off x="701040" y="4473892"/>
            <a:ext cx="5608320" cy="4356074"/>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Ann has created this newsletter to connect</a:t>
            </a:r>
            <a:r>
              <a:rPr lang="en-US" sz="1200" b="0" i="0" u="none" strike="noStrike" cap="none" baseline="0" dirty="0">
                <a:solidFill>
                  <a:schemeClr val="dk1"/>
                </a:solidFill>
                <a:latin typeface="Calibri"/>
                <a:ea typeface="Calibri"/>
                <a:cs typeface="Calibri"/>
                <a:sym typeface="Calibri"/>
              </a:rPr>
              <a:t> directly with her families -   it includes activities that are not online as well as online activities – complete with links, pictures, etc</a:t>
            </a: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573" name="Google Shape;573;g26ed20ef48_5_6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algn="r"/>
            <a:fld id="{00000000-1234-1234-1234-123412341234}" type="slidenum">
              <a:rPr lang="en-US" sz="1200">
                <a:latin typeface="Calibri"/>
                <a:ea typeface="Calibri"/>
                <a:cs typeface="Calibri"/>
                <a:sym typeface="Calibri"/>
              </a:rPr>
              <a:pPr algn="r"/>
              <a:t>2</a:t>
            </a:fld>
            <a:endParaRPr sz="1200" dirty="0">
              <a:latin typeface="Calibri"/>
              <a:ea typeface="Calibri"/>
              <a:cs typeface="Calibri"/>
              <a:sym typeface="Calibri"/>
            </a:endParaRPr>
          </a:p>
        </p:txBody>
      </p:sp>
    </p:spTree>
    <p:extLst>
      <p:ext uri="{BB962C8B-B14F-4D97-AF65-F5344CB8AC3E}">
        <p14:creationId xmlns:p14="http://schemas.microsoft.com/office/powerpoint/2010/main" val="3546087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g26ed20ef48_5_6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2" name="Google Shape;572;g26ed20ef48_5_68:notes"/>
          <p:cNvSpPr txBox="1">
            <a:spLocks noGrp="1"/>
          </p:cNvSpPr>
          <p:nvPr>
            <p:ph type="body" idx="1"/>
          </p:nvPr>
        </p:nvSpPr>
        <p:spPr>
          <a:xfrm>
            <a:off x="701040" y="4473892"/>
            <a:ext cx="5608320" cy="4356074"/>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Ann has created this newsletter to connect</a:t>
            </a:r>
            <a:r>
              <a:rPr lang="en-US" sz="1200" b="0" i="0" u="none" strike="noStrike" cap="none" baseline="0" dirty="0">
                <a:solidFill>
                  <a:schemeClr val="dk1"/>
                </a:solidFill>
                <a:latin typeface="Calibri"/>
                <a:ea typeface="Calibri"/>
                <a:cs typeface="Calibri"/>
                <a:sym typeface="Calibri"/>
              </a:rPr>
              <a:t> directly with her families -   it includes activities that are not online as well as online activities – complete with links, pictures, etc</a:t>
            </a: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573" name="Google Shape;573;g26ed20ef48_5_6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algn="r"/>
            <a:fld id="{00000000-1234-1234-1234-123412341234}" type="slidenum">
              <a:rPr lang="en-US" sz="1200">
                <a:latin typeface="Calibri"/>
                <a:ea typeface="Calibri"/>
                <a:cs typeface="Calibri"/>
                <a:sym typeface="Calibri"/>
              </a:rPr>
              <a:pPr algn="r"/>
              <a:t>3</a:t>
            </a:fld>
            <a:endParaRPr sz="1200" dirty="0">
              <a:latin typeface="Calibri"/>
              <a:ea typeface="Calibri"/>
              <a:cs typeface="Calibri"/>
              <a:sym typeface="Calibri"/>
            </a:endParaRPr>
          </a:p>
        </p:txBody>
      </p:sp>
    </p:spTree>
    <p:extLst>
      <p:ext uri="{BB962C8B-B14F-4D97-AF65-F5344CB8AC3E}">
        <p14:creationId xmlns:p14="http://schemas.microsoft.com/office/powerpoint/2010/main" val="567586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g26ed20ef48_5_6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2" name="Google Shape;572;g26ed20ef48_5_68:notes"/>
          <p:cNvSpPr txBox="1">
            <a:spLocks noGrp="1"/>
          </p:cNvSpPr>
          <p:nvPr>
            <p:ph type="body" idx="1"/>
          </p:nvPr>
        </p:nvSpPr>
        <p:spPr>
          <a:xfrm>
            <a:off x="701040" y="4473892"/>
            <a:ext cx="5608320" cy="4356074"/>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Ann has created this newsletter to connect</a:t>
            </a:r>
            <a:r>
              <a:rPr lang="en-US" sz="1200" b="0" i="0" u="none" strike="noStrike" cap="none" baseline="0" dirty="0">
                <a:solidFill>
                  <a:schemeClr val="dk1"/>
                </a:solidFill>
                <a:latin typeface="Calibri"/>
                <a:ea typeface="Calibri"/>
                <a:cs typeface="Calibri"/>
                <a:sym typeface="Calibri"/>
              </a:rPr>
              <a:t> directly with her families -   it includes activities that are not online as well as online activities – complete with links, pictures, etc</a:t>
            </a: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573" name="Google Shape;573;g26ed20ef48_5_6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algn="r"/>
            <a:fld id="{00000000-1234-1234-1234-123412341234}" type="slidenum">
              <a:rPr lang="en-US" sz="1200">
                <a:latin typeface="Calibri"/>
                <a:ea typeface="Calibri"/>
                <a:cs typeface="Calibri"/>
                <a:sym typeface="Calibri"/>
              </a:rPr>
              <a:pPr algn="r"/>
              <a:t>4</a:t>
            </a:fld>
            <a:endParaRPr sz="1200" dirty="0">
              <a:latin typeface="Calibri"/>
              <a:ea typeface="Calibri"/>
              <a:cs typeface="Calibri"/>
              <a:sym typeface="Calibri"/>
            </a:endParaRPr>
          </a:p>
        </p:txBody>
      </p:sp>
    </p:spTree>
    <p:extLst>
      <p:ext uri="{BB962C8B-B14F-4D97-AF65-F5344CB8AC3E}">
        <p14:creationId xmlns:p14="http://schemas.microsoft.com/office/powerpoint/2010/main" val="3975868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g26ed20ef48_5_6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2" name="Google Shape;572;g26ed20ef48_5_68:notes"/>
          <p:cNvSpPr txBox="1">
            <a:spLocks noGrp="1"/>
          </p:cNvSpPr>
          <p:nvPr>
            <p:ph type="body" idx="1"/>
          </p:nvPr>
        </p:nvSpPr>
        <p:spPr>
          <a:xfrm>
            <a:off x="701040" y="4473892"/>
            <a:ext cx="5608320" cy="4356074"/>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Ann has created this newsletter to connect</a:t>
            </a:r>
            <a:r>
              <a:rPr lang="en-US" sz="1200" b="0" i="0" u="none" strike="noStrike" cap="none" baseline="0" dirty="0">
                <a:solidFill>
                  <a:schemeClr val="dk1"/>
                </a:solidFill>
                <a:latin typeface="Calibri"/>
                <a:ea typeface="Calibri"/>
                <a:cs typeface="Calibri"/>
                <a:sym typeface="Calibri"/>
              </a:rPr>
              <a:t> directly with her families -   it includes activities that are not online as well as online activities – complete with links, pictures, etc</a:t>
            </a: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573" name="Google Shape;573;g26ed20ef48_5_6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algn="r"/>
            <a:fld id="{00000000-1234-1234-1234-123412341234}" type="slidenum">
              <a:rPr lang="en-US" sz="1200">
                <a:latin typeface="Calibri"/>
                <a:ea typeface="Calibri"/>
                <a:cs typeface="Calibri"/>
                <a:sym typeface="Calibri"/>
              </a:rPr>
              <a:pPr algn="r"/>
              <a:t>5</a:t>
            </a:fld>
            <a:endParaRPr sz="1200" dirty="0">
              <a:latin typeface="Calibri"/>
              <a:ea typeface="Calibri"/>
              <a:cs typeface="Calibri"/>
              <a:sym typeface="Calibri"/>
            </a:endParaRPr>
          </a:p>
        </p:txBody>
      </p:sp>
    </p:spTree>
    <p:extLst>
      <p:ext uri="{BB962C8B-B14F-4D97-AF65-F5344CB8AC3E}">
        <p14:creationId xmlns:p14="http://schemas.microsoft.com/office/powerpoint/2010/main" val="4120799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27"/>
        <p:cNvGrpSpPr/>
        <p:nvPr/>
      </p:nvGrpSpPr>
      <p:grpSpPr>
        <a:xfrm>
          <a:off x="0" y="0"/>
          <a:ext cx="0" cy="0"/>
          <a:chOff x="0" y="0"/>
          <a:chExt cx="0" cy="0"/>
        </a:xfrm>
      </p:grpSpPr>
      <p:sp>
        <p:nvSpPr>
          <p:cNvPr id="228" name="Google Shape;228;p30"/>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rgbClr val="758C5A"/>
              </a:buClr>
              <a:buSzPts val="1400"/>
              <a:buFont typeface="Calibri"/>
              <a:buNone/>
              <a:defRPr sz="3600" b="0" i="0" u="none" strike="noStrike" cap="none">
                <a:solidFill>
                  <a:srgbClr val="758C5A"/>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29" name="Google Shape;229;p30"/>
          <p:cNvSpPr txBox="1">
            <a:spLocks noGrp="1"/>
          </p:cNvSpPr>
          <p:nvPr>
            <p:ph type="body" idx="1"/>
          </p:nvPr>
        </p:nvSpPr>
        <p:spPr>
          <a:xfrm>
            <a:off x="609600" y="1600201"/>
            <a:ext cx="10972800" cy="4525963"/>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rgbClr val="AE9638"/>
              </a:buClr>
              <a:buSzPts val="2400"/>
              <a:buFont typeface="Arial"/>
              <a:buChar char="•"/>
              <a:defRPr sz="2400" b="0" i="0" u="none" strike="noStrike" cap="none">
                <a:solidFill>
                  <a:srgbClr val="AE9638"/>
                </a:solidFill>
                <a:latin typeface="Calibri"/>
                <a:ea typeface="Calibri"/>
                <a:cs typeface="Calibri"/>
                <a:sym typeface="Calibri"/>
              </a:defRPr>
            </a:lvl1pPr>
            <a:lvl2pPr marL="914400" marR="0" lvl="1" indent="-355600" algn="l" rtl="0">
              <a:spcBef>
                <a:spcPts val="400"/>
              </a:spcBef>
              <a:spcAft>
                <a:spcPts val="0"/>
              </a:spcAft>
              <a:buClr>
                <a:srgbClr val="AE9638"/>
              </a:buClr>
              <a:buSzPts val="2000"/>
              <a:buFont typeface="Arial"/>
              <a:buChar char="–"/>
              <a:defRPr sz="2000" b="0" i="0" u="none" strike="noStrike" cap="none">
                <a:solidFill>
                  <a:srgbClr val="AE9638"/>
                </a:solidFill>
                <a:latin typeface="Calibri"/>
                <a:ea typeface="Calibri"/>
                <a:cs typeface="Calibri"/>
                <a:sym typeface="Calibri"/>
              </a:defRPr>
            </a:lvl2pPr>
            <a:lvl3pPr marL="1371600" marR="0" lvl="2" indent="-342900" algn="l" rtl="0">
              <a:spcBef>
                <a:spcPts val="360"/>
              </a:spcBef>
              <a:spcAft>
                <a:spcPts val="0"/>
              </a:spcAft>
              <a:buClr>
                <a:srgbClr val="AE9638"/>
              </a:buClr>
              <a:buSzPts val="1800"/>
              <a:buFont typeface="Arial"/>
              <a:buChar char="•"/>
              <a:defRPr sz="1800" b="0" i="0" u="none" strike="noStrike" cap="none">
                <a:solidFill>
                  <a:srgbClr val="AE9638"/>
                </a:solidFill>
                <a:latin typeface="Calibri"/>
                <a:ea typeface="Calibri"/>
                <a:cs typeface="Calibri"/>
                <a:sym typeface="Calibri"/>
              </a:defRPr>
            </a:lvl3pPr>
            <a:lvl4pPr marL="1828800" marR="0" lvl="3" indent="-330200" algn="l" rtl="0">
              <a:spcBef>
                <a:spcPts val="320"/>
              </a:spcBef>
              <a:spcAft>
                <a:spcPts val="0"/>
              </a:spcAft>
              <a:buClr>
                <a:srgbClr val="AE9638"/>
              </a:buClr>
              <a:buSzPts val="1600"/>
              <a:buFont typeface="Arial"/>
              <a:buChar char="–"/>
              <a:defRPr sz="1600" b="0" i="0" u="none" strike="noStrike" cap="none">
                <a:solidFill>
                  <a:srgbClr val="AE9638"/>
                </a:solidFill>
                <a:latin typeface="Calibri"/>
                <a:ea typeface="Calibri"/>
                <a:cs typeface="Calibri"/>
                <a:sym typeface="Calibri"/>
              </a:defRPr>
            </a:lvl4pPr>
            <a:lvl5pPr marL="2286000" marR="0" lvl="4" indent="-330200" algn="l" rtl="0">
              <a:spcBef>
                <a:spcPts val="320"/>
              </a:spcBef>
              <a:spcAft>
                <a:spcPts val="0"/>
              </a:spcAft>
              <a:buClr>
                <a:srgbClr val="AE9638"/>
              </a:buClr>
              <a:buSzPts val="1600"/>
              <a:buFont typeface="Arial"/>
              <a:buChar char="»"/>
              <a:defRPr sz="1600" b="0" i="0" u="none" strike="noStrike" cap="none">
                <a:solidFill>
                  <a:srgbClr val="AE9638"/>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30" name="Google Shape;230;p30"/>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31" name="Google Shape;231;p30"/>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32" name="Google Shape;232;p3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a:pPr/>
              <a:t>‹#›</a:t>
            </a:fld>
            <a:endParaRPr dirty="0"/>
          </a:p>
        </p:txBody>
      </p:sp>
    </p:spTree>
    <p:extLst>
      <p:ext uri="{BB962C8B-B14F-4D97-AF65-F5344CB8AC3E}">
        <p14:creationId xmlns:p14="http://schemas.microsoft.com/office/powerpoint/2010/main" val="218456505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grpSp>
        <p:nvGrpSpPr>
          <p:cNvPr id="158" name="Google Shape;158;p28"/>
          <p:cNvGrpSpPr/>
          <p:nvPr/>
        </p:nvGrpSpPr>
        <p:grpSpPr>
          <a:xfrm>
            <a:off x="0" y="0"/>
            <a:ext cx="12192000" cy="6858000"/>
            <a:chOff x="0" y="0"/>
            <a:chExt cx="9144000" cy="6858000"/>
          </a:xfrm>
        </p:grpSpPr>
        <p:sp>
          <p:nvSpPr>
            <p:cNvPr id="159" name="Google Shape;159;p28"/>
            <p:cNvSpPr/>
            <p:nvPr/>
          </p:nvSpPr>
          <p:spPr>
            <a:xfrm>
              <a:off x="0" y="0"/>
              <a:ext cx="9144000" cy="6858000"/>
            </a:xfrm>
            <a:prstGeom prst="rect">
              <a:avLst/>
            </a:prstGeom>
            <a:solidFill>
              <a:schemeClr val="lt1"/>
            </a:solidFill>
            <a:ln>
              <a:noFill/>
            </a:ln>
          </p:spPr>
          <p:txBody>
            <a:bodyPr spcFirstLastPara="1" wrap="square" lIns="91425" tIns="45700" rIns="91425" bIns="45700" anchor="ctr" anchorCtr="0">
              <a:noAutofit/>
            </a:bodyPr>
            <a:lstStyle/>
            <a:p>
              <a:pPr algn="ctr">
                <a:buClr>
                  <a:srgbClr val="000000"/>
                </a:buClr>
                <a:buFont typeface="Arial"/>
                <a:buNone/>
              </a:pPr>
              <a:endParaRPr sz="1800" kern="0" dirty="0">
                <a:solidFill>
                  <a:srgbClr val="FFFFFF"/>
                </a:solidFill>
                <a:latin typeface="Calibri"/>
                <a:ea typeface="Calibri"/>
                <a:cs typeface="Calibri"/>
                <a:sym typeface="Calibri"/>
              </a:endParaRPr>
            </a:p>
          </p:txBody>
        </p:sp>
        <p:grpSp>
          <p:nvGrpSpPr>
            <p:cNvPr id="160" name="Google Shape;160;p28"/>
            <p:cNvGrpSpPr/>
            <p:nvPr/>
          </p:nvGrpSpPr>
          <p:grpSpPr>
            <a:xfrm rot="10800000">
              <a:off x="152398" y="152400"/>
              <a:ext cx="1066802" cy="689114"/>
              <a:chOff x="2497" y="1995"/>
              <a:chExt cx="805" cy="520"/>
            </a:xfrm>
          </p:grpSpPr>
          <p:sp>
            <p:nvSpPr>
              <p:cNvPr id="161" name="Google Shape;161;p28"/>
              <p:cNvSpPr/>
              <p:nvPr/>
            </p:nvSpPr>
            <p:spPr>
              <a:xfrm>
                <a:off x="3043" y="2467"/>
                <a:ext cx="46"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62" name="Google Shape;162;p28"/>
              <p:cNvSpPr/>
              <p:nvPr/>
            </p:nvSpPr>
            <p:spPr>
              <a:xfrm>
                <a:off x="2699" y="2467"/>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63" name="Google Shape;163;p28"/>
              <p:cNvSpPr/>
              <p:nvPr/>
            </p:nvSpPr>
            <p:spPr>
              <a:xfrm>
                <a:off x="2598" y="2467"/>
                <a:ext cx="47"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64" name="Google Shape;164;p28"/>
              <p:cNvSpPr/>
              <p:nvPr/>
            </p:nvSpPr>
            <p:spPr>
              <a:xfrm>
                <a:off x="2497" y="2467"/>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65" name="Google Shape;165;p28"/>
              <p:cNvSpPr/>
              <p:nvPr/>
            </p:nvSpPr>
            <p:spPr>
              <a:xfrm>
                <a:off x="3148" y="2467"/>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66" name="Google Shape;166;p28"/>
              <p:cNvSpPr/>
              <p:nvPr/>
            </p:nvSpPr>
            <p:spPr>
              <a:xfrm>
                <a:off x="3254" y="2467"/>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67" name="Google Shape;167;p28"/>
              <p:cNvSpPr/>
              <p:nvPr/>
            </p:nvSpPr>
            <p:spPr>
              <a:xfrm>
                <a:off x="3148" y="2206"/>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68" name="Google Shape;168;p28"/>
              <p:cNvSpPr/>
              <p:nvPr/>
            </p:nvSpPr>
            <p:spPr>
              <a:xfrm>
                <a:off x="3254" y="2206"/>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69" name="Google Shape;169;p28"/>
              <p:cNvSpPr/>
              <p:nvPr/>
            </p:nvSpPr>
            <p:spPr>
              <a:xfrm>
                <a:off x="3148" y="2100"/>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0" name="Google Shape;170;p28"/>
              <p:cNvSpPr/>
              <p:nvPr/>
            </p:nvSpPr>
            <p:spPr>
              <a:xfrm>
                <a:off x="3254" y="2100"/>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1" name="Google Shape;171;p28"/>
              <p:cNvSpPr/>
              <p:nvPr/>
            </p:nvSpPr>
            <p:spPr>
              <a:xfrm>
                <a:off x="2940" y="2206"/>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2" name="Google Shape;172;p28"/>
              <p:cNvSpPr/>
              <p:nvPr/>
            </p:nvSpPr>
            <p:spPr>
              <a:xfrm>
                <a:off x="3046" y="2206"/>
                <a:ext cx="47"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3" name="Google Shape;173;p28"/>
              <p:cNvSpPr/>
              <p:nvPr/>
            </p:nvSpPr>
            <p:spPr>
              <a:xfrm>
                <a:off x="2839" y="2206"/>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4" name="Google Shape;174;p28"/>
              <p:cNvSpPr/>
              <p:nvPr/>
            </p:nvSpPr>
            <p:spPr>
              <a:xfrm>
                <a:off x="3148" y="2305"/>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5" name="Google Shape;175;p28"/>
              <p:cNvSpPr/>
              <p:nvPr/>
            </p:nvSpPr>
            <p:spPr>
              <a:xfrm>
                <a:off x="3254" y="2305"/>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6" name="Google Shape;176;p28"/>
              <p:cNvSpPr/>
              <p:nvPr/>
            </p:nvSpPr>
            <p:spPr>
              <a:xfrm>
                <a:off x="2940" y="2305"/>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7" name="Google Shape;177;p28"/>
              <p:cNvSpPr/>
              <p:nvPr/>
            </p:nvSpPr>
            <p:spPr>
              <a:xfrm>
                <a:off x="3046" y="2305"/>
                <a:ext cx="47"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8" name="Google Shape;178;p28"/>
              <p:cNvSpPr/>
              <p:nvPr/>
            </p:nvSpPr>
            <p:spPr>
              <a:xfrm>
                <a:off x="2839" y="2305"/>
                <a:ext cx="48" cy="48"/>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79" name="Google Shape;179;p28"/>
              <p:cNvSpPr/>
              <p:nvPr/>
            </p:nvSpPr>
            <p:spPr>
              <a:xfrm>
                <a:off x="3148" y="1995"/>
                <a:ext cx="48" cy="47"/>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80" name="Google Shape;180;p28"/>
              <p:cNvSpPr/>
              <p:nvPr/>
            </p:nvSpPr>
            <p:spPr>
              <a:xfrm>
                <a:off x="3254" y="1995"/>
                <a:ext cx="48" cy="47"/>
              </a:xfrm>
              <a:prstGeom prst="rect">
                <a:avLst/>
              </a:prstGeom>
              <a:solidFill>
                <a:srgbClr val="EAEEE6"/>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grpSp>
        <p:sp>
          <p:nvSpPr>
            <p:cNvPr id="181" name="Google Shape;181;p28"/>
            <p:cNvSpPr/>
            <p:nvPr/>
          </p:nvSpPr>
          <p:spPr>
            <a:xfrm>
              <a:off x="8054975" y="0"/>
              <a:ext cx="1089025" cy="2663164"/>
            </a:xfrm>
            <a:custGeom>
              <a:avLst/>
              <a:gdLst/>
              <a:ahLst/>
              <a:cxnLst/>
              <a:rect l="l" t="t" r="r" b="b"/>
              <a:pathLst>
                <a:path w="120000" h="120000" extrusionOk="0">
                  <a:moveTo>
                    <a:pt x="0" y="0"/>
                  </a:moveTo>
                  <a:lnTo>
                    <a:pt x="120000" y="0"/>
                  </a:lnTo>
                  <a:lnTo>
                    <a:pt x="120000" y="120000"/>
                  </a:lnTo>
                  <a:lnTo>
                    <a:pt x="118910" y="111752"/>
                  </a:lnTo>
                  <a:lnTo>
                    <a:pt x="117821" y="103917"/>
                  </a:lnTo>
                  <a:lnTo>
                    <a:pt x="116731" y="96460"/>
                  </a:lnTo>
                  <a:lnTo>
                    <a:pt x="115558" y="89381"/>
                  </a:lnTo>
                  <a:lnTo>
                    <a:pt x="114301" y="82714"/>
                  </a:lnTo>
                  <a:lnTo>
                    <a:pt x="112960" y="76357"/>
                  </a:lnTo>
                  <a:lnTo>
                    <a:pt x="111452" y="70343"/>
                  </a:lnTo>
                  <a:lnTo>
                    <a:pt x="109860" y="64639"/>
                  </a:lnTo>
                  <a:lnTo>
                    <a:pt x="108184" y="59312"/>
                  </a:lnTo>
                  <a:lnTo>
                    <a:pt x="106256" y="54295"/>
                  </a:lnTo>
                  <a:lnTo>
                    <a:pt x="104329" y="49553"/>
                  </a:lnTo>
                  <a:lnTo>
                    <a:pt x="102067" y="45120"/>
                  </a:lnTo>
                  <a:lnTo>
                    <a:pt x="99720" y="40962"/>
                  </a:lnTo>
                  <a:lnTo>
                    <a:pt x="97039" y="37044"/>
                  </a:lnTo>
                  <a:lnTo>
                    <a:pt x="94273" y="33436"/>
                  </a:lnTo>
                  <a:lnTo>
                    <a:pt x="91256" y="30000"/>
                  </a:lnTo>
                  <a:lnTo>
                    <a:pt x="87905" y="26838"/>
                  </a:lnTo>
                  <a:lnTo>
                    <a:pt x="84385" y="23917"/>
                  </a:lnTo>
                  <a:lnTo>
                    <a:pt x="80614" y="21202"/>
                  </a:lnTo>
                  <a:lnTo>
                    <a:pt x="76508" y="18694"/>
                  </a:lnTo>
                  <a:lnTo>
                    <a:pt x="72067" y="16323"/>
                  </a:lnTo>
                  <a:lnTo>
                    <a:pt x="67374" y="14192"/>
                  </a:lnTo>
                  <a:lnTo>
                    <a:pt x="62346" y="12164"/>
                  </a:lnTo>
                  <a:lnTo>
                    <a:pt x="56983" y="10343"/>
                  </a:lnTo>
                  <a:lnTo>
                    <a:pt x="51201" y="8659"/>
                  </a:lnTo>
                  <a:lnTo>
                    <a:pt x="45167" y="7079"/>
                  </a:lnTo>
                  <a:lnTo>
                    <a:pt x="38631" y="5670"/>
                  </a:lnTo>
                  <a:lnTo>
                    <a:pt x="31759" y="4398"/>
                  </a:lnTo>
                  <a:lnTo>
                    <a:pt x="24469" y="3161"/>
                  </a:lnTo>
                  <a:lnTo>
                    <a:pt x="16759" y="2027"/>
                  </a:lnTo>
                  <a:lnTo>
                    <a:pt x="8631" y="962"/>
                  </a:lnTo>
                  <a:lnTo>
                    <a:pt x="0" y="0"/>
                  </a:lnTo>
                  <a:close/>
                </a:path>
              </a:pathLst>
            </a:custGeom>
            <a:solidFill>
              <a:schemeClr val="accent2"/>
            </a:soli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sp>
          <p:nvSpPr>
            <p:cNvPr id="182" name="Google Shape;182;p28"/>
            <p:cNvSpPr/>
            <p:nvPr/>
          </p:nvSpPr>
          <p:spPr>
            <a:xfrm>
              <a:off x="1295400" y="5715000"/>
              <a:ext cx="6858000" cy="914400"/>
            </a:xfrm>
            <a:custGeom>
              <a:avLst/>
              <a:gdLst/>
              <a:ahLst/>
              <a:cxnLst/>
              <a:rect l="l" t="t" r="r" b="b"/>
              <a:pathLst>
                <a:path w="120000" h="120000" extrusionOk="0">
                  <a:moveTo>
                    <a:pt x="120000" y="0"/>
                  </a:moveTo>
                  <a:lnTo>
                    <a:pt x="120000" y="7970"/>
                  </a:lnTo>
                  <a:lnTo>
                    <a:pt x="118234" y="19571"/>
                  </a:lnTo>
                  <a:lnTo>
                    <a:pt x="116121" y="30509"/>
                  </a:lnTo>
                  <a:lnTo>
                    <a:pt x="113674" y="40870"/>
                  </a:lnTo>
                  <a:lnTo>
                    <a:pt x="110929" y="50523"/>
                  </a:lnTo>
                  <a:lnTo>
                    <a:pt x="107905" y="59557"/>
                  </a:lnTo>
                  <a:lnTo>
                    <a:pt x="104610" y="67970"/>
                  </a:lnTo>
                  <a:lnTo>
                    <a:pt x="101086" y="75719"/>
                  </a:lnTo>
                  <a:lnTo>
                    <a:pt x="97333" y="82848"/>
                  </a:lnTo>
                  <a:lnTo>
                    <a:pt x="93398" y="89357"/>
                  </a:lnTo>
                  <a:lnTo>
                    <a:pt x="89277" y="95247"/>
                  </a:lnTo>
                  <a:lnTo>
                    <a:pt x="85023" y="100472"/>
                  </a:lnTo>
                  <a:lnTo>
                    <a:pt x="80623" y="105121"/>
                  </a:lnTo>
                  <a:lnTo>
                    <a:pt x="76126" y="109107"/>
                  </a:lnTo>
                  <a:lnTo>
                    <a:pt x="71552" y="112472"/>
                  </a:lnTo>
                  <a:lnTo>
                    <a:pt x="66902" y="115217"/>
                  </a:lnTo>
                  <a:lnTo>
                    <a:pt x="62217" y="117298"/>
                  </a:lnTo>
                  <a:lnTo>
                    <a:pt x="57518" y="118848"/>
                  </a:lnTo>
                  <a:lnTo>
                    <a:pt x="52819" y="119734"/>
                  </a:lnTo>
                  <a:lnTo>
                    <a:pt x="48155" y="119999"/>
                  </a:lnTo>
                  <a:lnTo>
                    <a:pt x="43540" y="119645"/>
                  </a:lnTo>
                  <a:lnTo>
                    <a:pt x="38987" y="118715"/>
                  </a:lnTo>
                  <a:lnTo>
                    <a:pt x="34531" y="117121"/>
                  </a:lnTo>
                  <a:lnTo>
                    <a:pt x="30194" y="114996"/>
                  </a:lnTo>
                  <a:lnTo>
                    <a:pt x="25996" y="112206"/>
                  </a:lnTo>
                  <a:lnTo>
                    <a:pt x="21950" y="108797"/>
                  </a:lnTo>
                  <a:lnTo>
                    <a:pt x="18093" y="104811"/>
                  </a:lnTo>
                  <a:lnTo>
                    <a:pt x="14436" y="100250"/>
                  </a:lnTo>
                  <a:lnTo>
                    <a:pt x="11010" y="95070"/>
                  </a:lnTo>
                  <a:lnTo>
                    <a:pt x="7826" y="89269"/>
                  </a:lnTo>
                  <a:lnTo>
                    <a:pt x="4921" y="82848"/>
                  </a:lnTo>
                  <a:lnTo>
                    <a:pt x="2300" y="75896"/>
                  </a:lnTo>
                  <a:lnTo>
                    <a:pt x="0" y="68324"/>
                  </a:lnTo>
                  <a:lnTo>
                    <a:pt x="0" y="65269"/>
                  </a:lnTo>
                  <a:lnTo>
                    <a:pt x="2370" y="72398"/>
                  </a:lnTo>
                  <a:lnTo>
                    <a:pt x="5053" y="78996"/>
                  </a:lnTo>
                  <a:lnTo>
                    <a:pt x="8028" y="85018"/>
                  </a:lnTo>
                  <a:lnTo>
                    <a:pt x="11267" y="90420"/>
                  </a:lnTo>
                  <a:lnTo>
                    <a:pt x="14742" y="95247"/>
                  </a:lnTo>
                  <a:lnTo>
                    <a:pt x="18447" y="99586"/>
                  </a:lnTo>
                  <a:lnTo>
                    <a:pt x="22347" y="103217"/>
                  </a:lnTo>
                  <a:lnTo>
                    <a:pt x="26434" y="106317"/>
                  </a:lnTo>
                  <a:lnTo>
                    <a:pt x="30674" y="108797"/>
                  </a:lnTo>
                  <a:lnTo>
                    <a:pt x="35039" y="110701"/>
                  </a:lnTo>
                  <a:lnTo>
                    <a:pt x="39522" y="112073"/>
                  </a:lnTo>
                  <a:lnTo>
                    <a:pt x="44089" y="112782"/>
                  </a:lnTo>
                  <a:lnTo>
                    <a:pt x="48732" y="112915"/>
                  </a:lnTo>
                  <a:lnTo>
                    <a:pt x="53417" y="112428"/>
                  </a:lnTo>
                  <a:lnTo>
                    <a:pt x="58116" y="111365"/>
                  </a:lnTo>
                  <a:lnTo>
                    <a:pt x="62829" y="109726"/>
                  </a:lnTo>
                  <a:lnTo>
                    <a:pt x="67506" y="107424"/>
                  </a:lnTo>
                  <a:lnTo>
                    <a:pt x="72143" y="104546"/>
                  </a:lnTo>
                  <a:lnTo>
                    <a:pt x="76716" y="101092"/>
                  </a:lnTo>
                  <a:lnTo>
                    <a:pt x="81200" y="96974"/>
                  </a:lnTo>
                  <a:lnTo>
                    <a:pt x="85572" y="92280"/>
                  </a:lnTo>
                  <a:lnTo>
                    <a:pt x="89812" y="86966"/>
                  </a:lnTo>
                  <a:lnTo>
                    <a:pt x="93899" y="81077"/>
                  </a:lnTo>
                  <a:lnTo>
                    <a:pt x="97798" y="74523"/>
                  </a:lnTo>
                  <a:lnTo>
                    <a:pt x="101510" y="67394"/>
                  </a:lnTo>
                  <a:lnTo>
                    <a:pt x="104993" y="59645"/>
                  </a:lnTo>
                  <a:lnTo>
                    <a:pt x="108232" y="51276"/>
                  </a:lnTo>
                  <a:lnTo>
                    <a:pt x="111207" y="42243"/>
                  </a:lnTo>
                  <a:lnTo>
                    <a:pt x="113897" y="32634"/>
                  </a:lnTo>
                  <a:lnTo>
                    <a:pt x="116274" y="22405"/>
                  </a:lnTo>
                  <a:lnTo>
                    <a:pt x="118310" y="11512"/>
                  </a:lnTo>
                  <a:lnTo>
                    <a:pt x="120000" y="0"/>
                  </a:lnTo>
                  <a:close/>
                </a:path>
              </a:pathLst>
            </a:custGeom>
            <a:gradFill>
              <a:gsLst>
                <a:gs pos="0">
                  <a:srgbClr val="FFFFFF">
                    <a:alpha val="29803"/>
                  </a:srgbClr>
                </a:gs>
                <a:gs pos="50000">
                  <a:schemeClr val="accent2"/>
                </a:gs>
                <a:gs pos="100000">
                  <a:srgbClr val="FFFFFF">
                    <a:alpha val="29803"/>
                  </a:srgbClr>
                </a:gs>
              </a:gsLst>
              <a:lin ang="0" scaled="0"/>
            </a:gradFill>
            <a:ln>
              <a:noFill/>
            </a:ln>
          </p:spPr>
          <p:txBody>
            <a:bodyPr spcFirstLastPara="1" wrap="square" lIns="91425" tIns="45700" rIns="91425" bIns="45700" anchor="t" anchorCtr="0">
              <a:noAutofit/>
            </a:bodyPr>
            <a:lstStyle/>
            <a:p>
              <a:pPr>
                <a:buClr>
                  <a:srgbClr val="000000"/>
                </a:buClr>
                <a:buFont typeface="Arial"/>
                <a:buNone/>
              </a:pPr>
              <a:endParaRPr sz="1800" kern="0" dirty="0">
                <a:solidFill>
                  <a:srgbClr val="000000"/>
                </a:solidFill>
                <a:latin typeface="Calibri"/>
                <a:ea typeface="Calibri"/>
                <a:cs typeface="Calibri"/>
                <a:sym typeface="Calibri"/>
              </a:endParaRPr>
            </a:p>
          </p:txBody>
        </p:sp>
      </p:grpSp>
      <p:sp>
        <p:nvSpPr>
          <p:cNvPr id="183" name="Google Shape;183;p28"/>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rgbClr val="758C5A"/>
              </a:buClr>
              <a:buSzPts val="1400"/>
              <a:buFont typeface="Calibri"/>
              <a:buNone/>
              <a:defRPr sz="3600" b="0" i="0" u="none" strike="noStrike" cap="none">
                <a:solidFill>
                  <a:srgbClr val="758C5A"/>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84" name="Google Shape;184;p28"/>
          <p:cNvSpPr txBox="1">
            <a:spLocks noGrp="1"/>
          </p:cNvSpPr>
          <p:nvPr>
            <p:ph type="body" idx="1"/>
          </p:nvPr>
        </p:nvSpPr>
        <p:spPr>
          <a:xfrm>
            <a:off x="609600" y="1600201"/>
            <a:ext cx="10972800" cy="4525963"/>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rgbClr val="AE9638"/>
              </a:buClr>
              <a:buSzPts val="2400"/>
              <a:buFont typeface="Arial"/>
              <a:buChar char="•"/>
              <a:defRPr sz="2400" b="0" i="0" u="none" strike="noStrike" cap="none">
                <a:solidFill>
                  <a:srgbClr val="AE9638"/>
                </a:solidFill>
                <a:latin typeface="Calibri"/>
                <a:ea typeface="Calibri"/>
                <a:cs typeface="Calibri"/>
                <a:sym typeface="Calibri"/>
              </a:defRPr>
            </a:lvl1pPr>
            <a:lvl2pPr marL="914400" marR="0" lvl="1" indent="-355600" algn="l" rtl="0">
              <a:spcBef>
                <a:spcPts val="400"/>
              </a:spcBef>
              <a:spcAft>
                <a:spcPts val="0"/>
              </a:spcAft>
              <a:buClr>
                <a:srgbClr val="AE9638"/>
              </a:buClr>
              <a:buSzPts val="2000"/>
              <a:buFont typeface="Arial"/>
              <a:buChar char="–"/>
              <a:defRPr sz="2000" b="0" i="0" u="none" strike="noStrike" cap="none">
                <a:solidFill>
                  <a:srgbClr val="AE9638"/>
                </a:solidFill>
                <a:latin typeface="Calibri"/>
                <a:ea typeface="Calibri"/>
                <a:cs typeface="Calibri"/>
                <a:sym typeface="Calibri"/>
              </a:defRPr>
            </a:lvl2pPr>
            <a:lvl3pPr marL="1371600" marR="0" lvl="2" indent="-342900" algn="l" rtl="0">
              <a:spcBef>
                <a:spcPts val="360"/>
              </a:spcBef>
              <a:spcAft>
                <a:spcPts val="0"/>
              </a:spcAft>
              <a:buClr>
                <a:srgbClr val="AE9638"/>
              </a:buClr>
              <a:buSzPts val="1800"/>
              <a:buFont typeface="Arial"/>
              <a:buChar char="•"/>
              <a:defRPr sz="1800" b="0" i="0" u="none" strike="noStrike" cap="none">
                <a:solidFill>
                  <a:srgbClr val="AE9638"/>
                </a:solidFill>
                <a:latin typeface="Calibri"/>
                <a:ea typeface="Calibri"/>
                <a:cs typeface="Calibri"/>
                <a:sym typeface="Calibri"/>
              </a:defRPr>
            </a:lvl3pPr>
            <a:lvl4pPr marL="1828800" marR="0" lvl="3" indent="-330200" algn="l" rtl="0">
              <a:spcBef>
                <a:spcPts val="320"/>
              </a:spcBef>
              <a:spcAft>
                <a:spcPts val="0"/>
              </a:spcAft>
              <a:buClr>
                <a:srgbClr val="AE9638"/>
              </a:buClr>
              <a:buSzPts val="1600"/>
              <a:buFont typeface="Arial"/>
              <a:buChar char="–"/>
              <a:defRPr sz="1600" b="0" i="0" u="none" strike="noStrike" cap="none">
                <a:solidFill>
                  <a:srgbClr val="AE9638"/>
                </a:solidFill>
                <a:latin typeface="Calibri"/>
                <a:ea typeface="Calibri"/>
                <a:cs typeface="Calibri"/>
                <a:sym typeface="Calibri"/>
              </a:defRPr>
            </a:lvl4pPr>
            <a:lvl5pPr marL="2286000" marR="0" lvl="4" indent="-330200" algn="l" rtl="0">
              <a:spcBef>
                <a:spcPts val="320"/>
              </a:spcBef>
              <a:spcAft>
                <a:spcPts val="0"/>
              </a:spcAft>
              <a:buClr>
                <a:srgbClr val="AE9638"/>
              </a:buClr>
              <a:buSzPts val="1600"/>
              <a:buFont typeface="Arial"/>
              <a:buChar char="»"/>
              <a:defRPr sz="1600" b="0" i="0" u="none" strike="noStrike" cap="none">
                <a:solidFill>
                  <a:srgbClr val="AE9638"/>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5" name="Google Shape;185;p28"/>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a:buClr>
                <a:srgbClr val="000000"/>
              </a:buClr>
              <a:buFont typeface="Arial"/>
              <a:buNone/>
            </a:pPr>
            <a:endParaRPr kern="0" dirty="0"/>
          </a:p>
        </p:txBody>
      </p:sp>
      <p:sp>
        <p:nvSpPr>
          <p:cNvPr id="186" name="Google Shape;186;p28"/>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a:buClr>
                <a:srgbClr val="000000"/>
              </a:buClr>
              <a:buFont typeface="Arial"/>
              <a:buNone/>
            </a:pPr>
            <a:endParaRPr kern="0" dirty="0"/>
          </a:p>
        </p:txBody>
      </p:sp>
      <p:sp>
        <p:nvSpPr>
          <p:cNvPr id="187" name="Google Shape;187;p28"/>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u="none">
                <a:solidFill>
                  <a:srgbClr val="888888"/>
                </a:solidFill>
                <a:latin typeface="Calibri"/>
                <a:ea typeface="Calibri"/>
                <a:cs typeface="Calibri"/>
                <a:sym typeface="Calibri"/>
              </a:defRPr>
            </a:lvl1pPr>
            <a:lvl2pPr marL="0" marR="0" lvl="1" indent="0" algn="r" rtl="0">
              <a:spcBef>
                <a:spcPts val="0"/>
              </a:spcBef>
              <a:buNone/>
              <a:defRPr sz="1200" b="0" u="none">
                <a:solidFill>
                  <a:srgbClr val="888888"/>
                </a:solidFill>
                <a:latin typeface="Calibri"/>
                <a:ea typeface="Calibri"/>
                <a:cs typeface="Calibri"/>
                <a:sym typeface="Calibri"/>
              </a:defRPr>
            </a:lvl2pPr>
            <a:lvl3pPr marL="0" marR="0" lvl="2" indent="0" algn="r" rtl="0">
              <a:spcBef>
                <a:spcPts val="0"/>
              </a:spcBef>
              <a:buNone/>
              <a:defRPr sz="1200" b="0" u="none">
                <a:solidFill>
                  <a:srgbClr val="888888"/>
                </a:solidFill>
                <a:latin typeface="Calibri"/>
                <a:ea typeface="Calibri"/>
                <a:cs typeface="Calibri"/>
                <a:sym typeface="Calibri"/>
              </a:defRPr>
            </a:lvl3pPr>
            <a:lvl4pPr marL="0" marR="0" lvl="3" indent="0" algn="r" rtl="0">
              <a:spcBef>
                <a:spcPts val="0"/>
              </a:spcBef>
              <a:buNone/>
              <a:defRPr sz="1200" b="0" u="none">
                <a:solidFill>
                  <a:srgbClr val="888888"/>
                </a:solidFill>
                <a:latin typeface="Calibri"/>
                <a:ea typeface="Calibri"/>
                <a:cs typeface="Calibri"/>
                <a:sym typeface="Calibri"/>
              </a:defRPr>
            </a:lvl4pPr>
            <a:lvl5pPr marL="0" marR="0" lvl="4" indent="0" algn="r" rtl="0">
              <a:spcBef>
                <a:spcPts val="0"/>
              </a:spcBef>
              <a:buNone/>
              <a:defRPr sz="1200" b="0" u="none">
                <a:solidFill>
                  <a:srgbClr val="888888"/>
                </a:solidFill>
                <a:latin typeface="Calibri"/>
                <a:ea typeface="Calibri"/>
                <a:cs typeface="Calibri"/>
                <a:sym typeface="Calibri"/>
              </a:defRPr>
            </a:lvl5pPr>
            <a:lvl6pPr marL="0" marR="0" lvl="5" indent="0" algn="r" rtl="0">
              <a:spcBef>
                <a:spcPts val="0"/>
              </a:spcBef>
              <a:buNone/>
              <a:defRPr sz="1200" b="0" u="none">
                <a:solidFill>
                  <a:srgbClr val="888888"/>
                </a:solidFill>
                <a:latin typeface="Calibri"/>
                <a:ea typeface="Calibri"/>
                <a:cs typeface="Calibri"/>
                <a:sym typeface="Calibri"/>
              </a:defRPr>
            </a:lvl6pPr>
            <a:lvl7pPr marL="0" marR="0" lvl="6" indent="0" algn="r" rtl="0">
              <a:spcBef>
                <a:spcPts val="0"/>
              </a:spcBef>
              <a:buNone/>
              <a:defRPr sz="1200" b="0" u="none">
                <a:solidFill>
                  <a:srgbClr val="888888"/>
                </a:solidFill>
                <a:latin typeface="Calibri"/>
                <a:ea typeface="Calibri"/>
                <a:cs typeface="Calibri"/>
                <a:sym typeface="Calibri"/>
              </a:defRPr>
            </a:lvl7pPr>
            <a:lvl8pPr marL="0" marR="0" lvl="7" indent="0" algn="r" rtl="0">
              <a:spcBef>
                <a:spcPts val="0"/>
              </a:spcBef>
              <a:buNone/>
              <a:defRPr sz="1200" b="0" u="none">
                <a:solidFill>
                  <a:srgbClr val="888888"/>
                </a:solidFill>
                <a:latin typeface="Calibri"/>
                <a:ea typeface="Calibri"/>
                <a:cs typeface="Calibri"/>
                <a:sym typeface="Calibri"/>
              </a:defRPr>
            </a:lvl8pPr>
            <a:lvl9pPr marL="0" marR="0" lvl="8" indent="0" algn="r" rtl="0">
              <a:spcBef>
                <a:spcPts val="0"/>
              </a:spcBef>
              <a:buNone/>
              <a:defRPr sz="1200" b="0" u="none">
                <a:solidFill>
                  <a:srgbClr val="888888"/>
                </a:solidFill>
                <a:latin typeface="Calibri"/>
                <a:ea typeface="Calibri"/>
                <a:cs typeface="Calibri"/>
                <a:sym typeface="Calibri"/>
              </a:defRPr>
            </a:lvl9pPr>
          </a:lstStyle>
          <a:p>
            <a:pPr>
              <a:buClr>
                <a:srgbClr val="000000"/>
              </a:buClr>
              <a:buFont typeface="Arial"/>
              <a:buNone/>
            </a:pPr>
            <a:fld id="{00000000-1234-1234-1234-123412341234}" type="slidenum">
              <a:rPr lang="en-US" kern="0"/>
              <a:pPr>
                <a:buClr>
                  <a:srgbClr val="000000"/>
                </a:buClr>
                <a:buFont typeface="Arial"/>
                <a:buNone/>
              </a:pPr>
              <a:t>‹#›</a:t>
            </a:fld>
            <a:endParaRPr kern="0" dirty="0"/>
          </a:p>
        </p:txBody>
      </p:sp>
    </p:spTree>
    <p:extLst>
      <p:ext uri="{BB962C8B-B14F-4D97-AF65-F5344CB8AC3E}">
        <p14:creationId xmlns:p14="http://schemas.microsoft.com/office/powerpoint/2010/main" val="2815304988"/>
      </p:ext>
    </p:extLst>
  </p:cSld>
  <p:clrMap bg1="lt1" tx1="dk1" bg2="dk2" tx2="lt2" accent1="accent1" accent2="accent2" accent3="accent3" accent4="accent4" accent5="accent5" accent6="accent6" hlink="hlink" folHlink="folHlink"/>
  <p:sldLayoutIdLst>
    <p:sldLayoutId id="214748366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mailto:RA-EDCONTINUITYOFED@pa.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4"/>
        <p:cNvGrpSpPr/>
        <p:nvPr/>
      </p:nvGrpSpPr>
      <p:grpSpPr>
        <a:xfrm>
          <a:off x="0" y="0"/>
          <a:ext cx="0" cy="0"/>
          <a:chOff x="0" y="0"/>
          <a:chExt cx="0" cy="0"/>
        </a:xfrm>
      </p:grpSpPr>
      <p:sp>
        <p:nvSpPr>
          <p:cNvPr id="575" name="Google Shape;575;p79"/>
          <p:cNvSpPr txBox="1">
            <a:spLocks noGrp="1"/>
          </p:cNvSpPr>
          <p:nvPr>
            <p:ph type="title"/>
          </p:nvPr>
        </p:nvSpPr>
        <p:spPr>
          <a:xfrm>
            <a:off x="1760220" y="274638"/>
            <a:ext cx="9304020" cy="1143000"/>
          </a:xfrm>
          <a:prstGeom prst="rect">
            <a:avLst/>
          </a:prstGeom>
          <a:noFill/>
          <a:ln>
            <a:noFill/>
          </a:ln>
        </p:spPr>
        <p:txBody>
          <a:bodyPr spcFirstLastPara="1" wrap="square" lIns="91425" tIns="45700" rIns="91425" bIns="45700" anchor="ctr" anchorCtr="0">
            <a:noAutofit/>
          </a:bodyPr>
          <a:lstStyle/>
          <a:p>
            <a:r>
              <a:rPr lang="en-US" sz="3240" dirty="0"/>
              <a:t>     </a:t>
            </a:r>
            <a:endParaRPr sz="3200" dirty="0"/>
          </a:p>
        </p:txBody>
      </p:sp>
      <p:pic>
        <p:nvPicPr>
          <p:cNvPr id="576" name="Google Shape;576;p79"/>
          <p:cNvPicPr preferRelativeResize="0"/>
          <p:nvPr/>
        </p:nvPicPr>
        <p:blipFill rotWithShape="1">
          <a:blip r:embed="rId3">
            <a:alphaModFix/>
          </a:blip>
          <a:srcRect/>
          <a:stretch/>
        </p:blipFill>
        <p:spPr>
          <a:xfrm>
            <a:off x="9166860" y="5809862"/>
            <a:ext cx="1609789" cy="984592"/>
          </a:xfrm>
          <a:prstGeom prst="rect">
            <a:avLst/>
          </a:prstGeom>
          <a:noFill/>
          <a:ln>
            <a:noFill/>
          </a:ln>
        </p:spPr>
      </p:pic>
      <p:sp>
        <p:nvSpPr>
          <p:cNvPr id="2" name="TextBox 1"/>
          <p:cNvSpPr txBox="1"/>
          <p:nvPr/>
        </p:nvSpPr>
        <p:spPr>
          <a:xfrm>
            <a:off x="1823149" y="1714501"/>
            <a:ext cx="8953500" cy="830997"/>
          </a:xfrm>
          <a:prstGeom prst="rect">
            <a:avLst/>
          </a:prstGeom>
          <a:noFill/>
        </p:spPr>
        <p:txBody>
          <a:bodyPr wrap="square" rtlCol="0">
            <a:spAutoFit/>
          </a:bodyPr>
          <a:lstStyle/>
          <a:p>
            <a:endParaRPr lang="en-US" sz="2400" b="1" dirty="0">
              <a:solidFill>
                <a:srgbClr val="0070C0"/>
              </a:solidFill>
              <a:latin typeface="Aharoni" panose="02010803020104030203" pitchFamily="2" charset="-79"/>
              <a:cs typeface="Aharoni" panose="02010803020104030203" pitchFamily="2" charset="-79"/>
            </a:endParaRPr>
          </a:p>
          <a:p>
            <a:r>
              <a:rPr lang="en-US" sz="2400" b="1" dirty="0">
                <a:solidFill>
                  <a:srgbClr val="0070C0"/>
                </a:solidFill>
                <a:latin typeface="Aharoni" panose="02010803020104030203" pitchFamily="2" charset="-79"/>
                <a:cs typeface="Aharoni" panose="02010803020104030203" pitchFamily="2" charset="-79"/>
              </a:rPr>
              <a:t>  </a:t>
            </a:r>
            <a:endParaRPr lang="en-US" sz="2400" b="1" dirty="0">
              <a:solidFill>
                <a:srgbClr val="C00000"/>
              </a:solidFill>
              <a:latin typeface="Aharoni" panose="02010803020104030203" pitchFamily="2" charset="-79"/>
              <a:cs typeface="Aharoni" panose="02010803020104030203" pitchFamily="2" charset="-79"/>
            </a:endParaRPr>
          </a:p>
        </p:txBody>
      </p:sp>
      <p:sp>
        <p:nvSpPr>
          <p:cNvPr id="3" name="TextBox 2"/>
          <p:cNvSpPr txBox="1"/>
          <p:nvPr/>
        </p:nvSpPr>
        <p:spPr>
          <a:xfrm>
            <a:off x="804672" y="283340"/>
            <a:ext cx="9893808" cy="6370975"/>
          </a:xfrm>
          <a:prstGeom prst="rect">
            <a:avLst/>
          </a:prstGeom>
          <a:noFill/>
        </p:spPr>
        <p:txBody>
          <a:bodyPr wrap="square" rtlCol="0">
            <a:spAutoFit/>
          </a:bodyPr>
          <a:lstStyle/>
          <a:p>
            <a:pPr algn="ctr"/>
            <a:r>
              <a:rPr lang="en-US" sz="2400" b="1" dirty="0">
                <a:solidFill>
                  <a:srgbClr val="FF0000"/>
                </a:solidFill>
                <a:latin typeface="Aharoni" panose="02010803020104030203" pitchFamily="2" charset="-79"/>
                <a:cs typeface="Aharoni" panose="02010803020104030203" pitchFamily="2" charset="-79"/>
              </a:rPr>
              <a:t>TEACHER AND PRINCIPAL EVALUATIONS 2019-20</a:t>
            </a:r>
          </a:p>
          <a:p>
            <a:pPr algn="ctr"/>
            <a:endParaRPr lang="en-US" sz="2400" b="1" dirty="0">
              <a:solidFill>
                <a:srgbClr val="FF0000"/>
              </a:solidFill>
              <a:latin typeface="Aharoni" panose="02010803020104030203" pitchFamily="2" charset="-79"/>
              <a:cs typeface="Aharoni" panose="02010803020104030203" pitchFamily="2" charset="-79"/>
            </a:endParaRPr>
          </a:p>
          <a:p>
            <a:pPr marL="342900" indent="-342900">
              <a:buFont typeface="Arial" panose="020B0604020202020204" pitchFamily="34" charset="0"/>
              <a:buChar char="•"/>
            </a:pPr>
            <a:r>
              <a:rPr lang="en-US" sz="2400" b="1" dirty="0">
                <a:latin typeface="Aharoni" panose="02010803020104030203" pitchFamily="2" charset="-79"/>
                <a:cs typeface="Aharoni" panose="02010803020104030203" pitchFamily="2" charset="-79"/>
              </a:rPr>
              <a:t>Must be completed by June 30th</a:t>
            </a:r>
          </a:p>
          <a:p>
            <a:pPr marL="342900" indent="-342900">
              <a:buFont typeface="Arial" panose="020B0604020202020204" pitchFamily="34" charset="0"/>
              <a:buChar char="•"/>
            </a:pPr>
            <a:endParaRPr lang="en-US" sz="2400" b="1" dirty="0">
              <a:latin typeface="Aharoni" panose="02010803020104030203" pitchFamily="2" charset="-79"/>
              <a:cs typeface="Aharoni" panose="02010803020104030203" pitchFamily="2" charset="-79"/>
            </a:endParaRPr>
          </a:p>
          <a:p>
            <a:pPr marL="342900" indent="-342900">
              <a:buFont typeface="Arial" panose="020B0604020202020204" pitchFamily="34" charset="0"/>
              <a:buChar char="•"/>
            </a:pPr>
            <a:r>
              <a:rPr lang="en-US" sz="2400" b="1" dirty="0">
                <a:latin typeface="Aharoni" panose="02010803020104030203" pitchFamily="2" charset="-79"/>
                <a:cs typeface="Aharoni" panose="02010803020104030203" pitchFamily="2" charset="-79"/>
              </a:rPr>
              <a:t>Teacher Evaluations -  100% on Classroom Observation,  30% for on-stage indicators and 20% each for Planning and Professional Responsibilities  (non teaching professionals 25% each)</a:t>
            </a:r>
          </a:p>
          <a:p>
            <a:pPr marL="342900" indent="-342900">
              <a:buFont typeface="Arial" panose="020B0604020202020204" pitchFamily="34" charset="0"/>
              <a:buChar char="•"/>
            </a:pPr>
            <a:endParaRPr lang="en-US" sz="2400" b="1" dirty="0">
              <a:latin typeface="Aharoni" panose="02010803020104030203" pitchFamily="2" charset="-79"/>
              <a:cs typeface="Aharoni" panose="02010803020104030203" pitchFamily="2" charset="-79"/>
            </a:endParaRPr>
          </a:p>
          <a:p>
            <a:pPr marL="342900" indent="-342900">
              <a:buFont typeface="Arial" panose="020B0604020202020204" pitchFamily="34" charset="0"/>
              <a:buChar char="•"/>
            </a:pPr>
            <a:r>
              <a:rPr lang="en-US" sz="2400" b="1" dirty="0">
                <a:latin typeface="Aharoni" panose="02010803020104030203" pitchFamily="2" charset="-79"/>
                <a:cs typeface="Aharoni" panose="02010803020104030203" pitchFamily="2" charset="-79"/>
              </a:rPr>
              <a:t>Principals Evaluations -  100% on Framework for Leadership – 25% for each of the 4 categories</a:t>
            </a:r>
          </a:p>
          <a:p>
            <a:pPr marL="342900" indent="-342900">
              <a:buFont typeface="Arial" panose="020B0604020202020204" pitchFamily="34" charset="0"/>
              <a:buChar char="•"/>
            </a:pPr>
            <a:endParaRPr lang="en-US" sz="2400" b="1" dirty="0">
              <a:latin typeface="Aharoni" panose="02010803020104030203" pitchFamily="2" charset="-79"/>
              <a:cs typeface="Aharoni" panose="02010803020104030203" pitchFamily="2" charset="-79"/>
            </a:endParaRPr>
          </a:p>
          <a:p>
            <a:pPr marL="342900" indent="-342900">
              <a:buFont typeface="Arial" panose="020B0604020202020204" pitchFamily="34" charset="0"/>
              <a:buChar char="•"/>
            </a:pPr>
            <a:r>
              <a:rPr lang="en-US" sz="2400" b="1" dirty="0">
                <a:latin typeface="Aharoni" panose="02010803020104030203" pitchFamily="2" charset="-79"/>
                <a:cs typeface="Aharoni" panose="02010803020104030203" pitchFamily="2" charset="-79"/>
              </a:rPr>
              <a:t>New 82-1, 82-2, 82-3 forms on PDE website under COVID 19</a:t>
            </a:r>
          </a:p>
          <a:p>
            <a:pPr marL="342900" indent="-342900">
              <a:buFont typeface="Arial" panose="020B0604020202020204" pitchFamily="34" charset="0"/>
              <a:buChar char="•"/>
            </a:pPr>
            <a:endParaRPr lang="en-US" sz="2400" b="1" dirty="0">
              <a:latin typeface="Aharoni" panose="02010803020104030203" pitchFamily="2" charset="-79"/>
              <a:cs typeface="Aharoni" panose="02010803020104030203" pitchFamily="2" charset="-79"/>
            </a:endParaRPr>
          </a:p>
          <a:p>
            <a:pPr marL="342900" indent="-342900">
              <a:buFont typeface="Arial" panose="020B0604020202020204" pitchFamily="34" charset="0"/>
              <a:buChar char="•"/>
            </a:pPr>
            <a:r>
              <a:rPr lang="en-US" sz="2400" b="1" dirty="0">
                <a:latin typeface="Aharoni" panose="02010803020104030203" pitchFamily="2" charset="-79"/>
                <a:cs typeface="Aharoni" panose="02010803020104030203" pitchFamily="2" charset="-79"/>
              </a:rPr>
              <a:t>Act 13 eliminated the building level, teacher specific, and SLO data for this year</a:t>
            </a:r>
          </a:p>
          <a:p>
            <a:pPr marL="342900" indent="-342900">
              <a:buFont typeface="Arial" panose="020B0604020202020204" pitchFamily="34" charset="0"/>
              <a:buChar char="•"/>
            </a:pPr>
            <a:endParaRPr lang="en-US" sz="2400" b="1" dirty="0">
              <a:latin typeface="Aharoni" panose="02010803020104030203" pitchFamily="2" charset="-79"/>
              <a:cs typeface="Aharoni" panose="02010803020104030203" pitchFamily="2" charset="-79"/>
            </a:endParaRPr>
          </a:p>
          <a:p>
            <a:pPr marL="342900" indent="-342900">
              <a:buFont typeface="Arial" panose="020B0604020202020204" pitchFamily="34" charset="0"/>
              <a:buChar char="•"/>
            </a:pPr>
            <a:r>
              <a:rPr lang="en-US" sz="2400" b="1" dirty="0">
                <a:latin typeface="Aharoni" panose="02010803020104030203" pitchFamily="2" charset="-79"/>
                <a:cs typeface="Aharoni" panose="02010803020104030203" pitchFamily="2" charset="-79"/>
              </a:rPr>
              <a:t>Local decision on to conduct observations</a:t>
            </a:r>
          </a:p>
        </p:txBody>
      </p:sp>
    </p:spTree>
    <p:extLst>
      <p:ext uri="{BB962C8B-B14F-4D97-AF65-F5344CB8AC3E}">
        <p14:creationId xmlns:p14="http://schemas.microsoft.com/office/powerpoint/2010/main" val="1484183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4"/>
        <p:cNvGrpSpPr/>
        <p:nvPr/>
      </p:nvGrpSpPr>
      <p:grpSpPr>
        <a:xfrm>
          <a:off x="0" y="0"/>
          <a:ext cx="0" cy="0"/>
          <a:chOff x="0" y="0"/>
          <a:chExt cx="0" cy="0"/>
        </a:xfrm>
      </p:grpSpPr>
      <p:sp>
        <p:nvSpPr>
          <p:cNvPr id="575" name="Google Shape;575;p79"/>
          <p:cNvSpPr txBox="1">
            <a:spLocks noGrp="1"/>
          </p:cNvSpPr>
          <p:nvPr>
            <p:ph type="title"/>
          </p:nvPr>
        </p:nvSpPr>
        <p:spPr>
          <a:xfrm>
            <a:off x="1760220" y="274638"/>
            <a:ext cx="9304020" cy="1143000"/>
          </a:xfrm>
          <a:prstGeom prst="rect">
            <a:avLst/>
          </a:prstGeom>
          <a:noFill/>
          <a:ln>
            <a:noFill/>
          </a:ln>
        </p:spPr>
        <p:txBody>
          <a:bodyPr spcFirstLastPara="1" wrap="square" lIns="91425" tIns="45700" rIns="91425" bIns="45700" anchor="ctr" anchorCtr="0">
            <a:noAutofit/>
          </a:bodyPr>
          <a:lstStyle/>
          <a:p>
            <a:r>
              <a:rPr lang="en-US" sz="3240" dirty="0"/>
              <a:t>     </a:t>
            </a:r>
            <a:endParaRPr sz="3200" dirty="0"/>
          </a:p>
        </p:txBody>
      </p:sp>
      <p:pic>
        <p:nvPicPr>
          <p:cNvPr id="576" name="Google Shape;576;p79"/>
          <p:cNvPicPr preferRelativeResize="0"/>
          <p:nvPr/>
        </p:nvPicPr>
        <p:blipFill rotWithShape="1">
          <a:blip r:embed="rId3">
            <a:alphaModFix/>
          </a:blip>
          <a:srcRect/>
          <a:stretch/>
        </p:blipFill>
        <p:spPr>
          <a:xfrm>
            <a:off x="9166860" y="5809862"/>
            <a:ext cx="1609789" cy="984592"/>
          </a:xfrm>
          <a:prstGeom prst="rect">
            <a:avLst/>
          </a:prstGeom>
          <a:noFill/>
          <a:ln>
            <a:noFill/>
          </a:ln>
        </p:spPr>
      </p:pic>
      <p:sp>
        <p:nvSpPr>
          <p:cNvPr id="2" name="TextBox 1"/>
          <p:cNvSpPr txBox="1"/>
          <p:nvPr/>
        </p:nvSpPr>
        <p:spPr>
          <a:xfrm>
            <a:off x="1823149" y="1714501"/>
            <a:ext cx="8953500" cy="830997"/>
          </a:xfrm>
          <a:prstGeom prst="rect">
            <a:avLst/>
          </a:prstGeom>
          <a:noFill/>
        </p:spPr>
        <p:txBody>
          <a:bodyPr wrap="square" rtlCol="0">
            <a:spAutoFit/>
          </a:bodyPr>
          <a:lstStyle/>
          <a:p>
            <a:endParaRPr lang="en-US" sz="2400" b="1" dirty="0">
              <a:solidFill>
                <a:srgbClr val="0070C0"/>
              </a:solidFill>
              <a:latin typeface="Aharoni" panose="02010803020104030203" pitchFamily="2" charset="-79"/>
              <a:cs typeface="Aharoni" panose="02010803020104030203" pitchFamily="2" charset="-79"/>
            </a:endParaRPr>
          </a:p>
          <a:p>
            <a:r>
              <a:rPr lang="en-US" sz="2400" b="1" dirty="0">
                <a:solidFill>
                  <a:srgbClr val="0070C0"/>
                </a:solidFill>
                <a:latin typeface="Aharoni" panose="02010803020104030203" pitchFamily="2" charset="-79"/>
                <a:cs typeface="Aharoni" panose="02010803020104030203" pitchFamily="2" charset="-79"/>
              </a:rPr>
              <a:t>  </a:t>
            </a:r>
            <a:endParaRPr lang="en-US" sz="2400" b="1" dirty="0">
              <a:solidFill>
                <a:srgbClr val="C00000"/>
              </a:solidFill>
              <a:latin typeface="Aharoni" panose="02010803020104030203" pitchFamily="2" charset="-79"/>
              <a:cs typeface="Aharoni" panose="02010803020104030203" pitchFamily="2" charset="-79"/>
            </a:endParaRPr>
          </a:p>
        </p:txBody>
      </p:sp>
      <p:pic>
        <p:nvPicPr>
          <p:cNvPr id="6" name="Picture 5"/>
          <p:cNvPicPr>
            <a:picLocks noChangeAspect="1"/>
          </p:cNvPicPr>
          <p:nvPr/>
        </p:nvPicPr>
        <p:blipFill>
          <a:blip r:embed="rId4"/>
          <a:stretch>
            <a:fillRect/>
          </a:stretch>
        </p:blipFill>
        <p:spPr>
          <a:xfrm>
            <a:off x="448056" y="0"/>
            <a:ext cx="8720207" cy="6858000"/>
          </a:xfrm>
          <a:prstGeom prst="rect">
            <a:avLst/>
          </a:prstGeom>
        </p:spPr>
      </p:pic>
    </p:spTree>
    <p:extLst>
      <p:ext uri="{BB962C8B-B14F-4D97-AF65-F5344CB8AC3E}">
        <p14:creationId xmlns:p14="http://schemas.microsoft.com/office/powerpoint/2010/main" val="1900282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4"/>
        <p:cNvGrpSpPr/>
        <p:nvPr/>
      </p:nvGrpSpPr>
      <p:grpSpPr>
        <a:xfrm>
          <a:off x="0" y="0"/>
          <a:ext cx="0" cy="0"/>
          <a:chOff x="0" y="0"/>
          <a:chExt cx="0" cy="0"/>
        </a:xfrm>
      </p:grpSpPr>
      <p:sp>
        <p:nvSpPr>
          <p:cNvPr id="575" name="Google Shape;575;p79"/>
          <p:cNvSpPr txBox="1">
            <a:spLocks noGrp="1"/>
          </p:cNvSpPr>
          <p:nvPr>
            <p:ph type="title"/>
          </p:nvPr>
        </p:nvSpPr>
        <p:spPr>
          <a:xfrm>
            <a:off x="1760220" y="274638"/>
            <a:ext cx="9304020" cy="1143000"/>
          </a:xfrm>
          <a:prstGeom prst="rect">
            <a:avLst/>
          </a:prstGeom>
          <a:noFill/>
          <a:ln>
            <a:noFill/>
          </a:ln>
        </p:spPr>
        <p:txBody>
          <a:bodyPr spcFirstLastPara="1" wrap="square" lIns="91425" tIns="45700" rIns="91425" bIns="45700" anchor="ctr" anchorCtr="0">
            <a:noAutofit/>
          </a:bodyPr>
          <a:lstStyle/>
          <a:p>
            <a:r>
              <a:rPr lang="en-US" sz="3240" dirty="0"/>
              <a:t>     </a:t>
            </a:r>
            <a:endParaRPr sz="3200" dirty="0"/>
          </a:p>
        </p:txBody>
      </p:sp>
      <p:pic>
        <p:nvPicPr>
          <p:cNvPr id="576" name="Google Shape;576;p79"/>
          <p:cNvPicPr preferRelativeResize="0"/>
          <p:nvPr/>
        </p:nvPicPr>
        <p:blipFill rotWithShape="1">
          <a:blip r:embed="rId3">
            <a:alphaModFix/>
          </a:blip>
          <a:srcRect/>
          <a:stretch/>
        </p:blipFill>
        <p:spPr>
          <a:xfrm>
            <a:off x="9166860" y="5809862"/>
            <a:ext cx="1609789" cy="984592"/>
          </a:xfrm>
          <a:prstGeom prst="rect">
            <a:avLst/>
          </a:prstGeom>
          <a:noFill/>
          <a:ln>
            <a:noFill/>
          </a:ln>
        </p:spPr>
      </p:pic>
      <p:sp>
        <p:nvSpPr>
          <p:cNvPr id="2" name="TextBox 1"/>
          <p:cNvSpPr txBox="1"/>
          <p:nvPr/>
        </p:nvSpPr>
        <p:spPr>
          <a:xfrm>
            <a:off x="1823149" y="1714501"/>
            <a:ext cx="8953500" cy="830997"/>
          </a:xfrm>
          <a:prstGeom prst="rect">
            <a:avLst/>
          </a:prstGeom>
          <a:noFill/>
        </p:spPr>
        <p:txBody>
          <a:bodyPr wrap="square" rtlCol="0">
            <a:spAutoFit/>
          </a:bodyPr>
          <a:lstStyle/>
          <a:p>
            <a:endParaRPr lang="en-US" sz="2400" b="1" dirty="0">
              <a:solidFill>
                <a:srgbClr val="0070C0"/>
              </a:solidFill>
              <a:latin typeface="Aharoni" panose="02010803020104030203" pitchFamily="2" charset="-79"/>
              <a:cs typeface="Aharoni" panose="02010803020104030203" pitchFamily="2" charset="-79"/>
            </a:endParaRPr>
          </a:p>
          <a:p>
            <a:r>
              <a:rPr lang="en-US" sz="2400" b="1" dirty="0">
                <a:solidFill>
                  <a:srgbClr val="0070C0"/>
                </a:solidFill>
                <a:latin typeface="Aharoni" panose="02010803020104030203" pitchFamily="2" charset="-79"/>
                <a:cs typeface="Aharoni" panose="02010803020104030203" pitchFamily="2" charset="-79"/>
              </a:rPr>
              <a:t>  </a:t>
            </a:r>
            <a:endParaRPr lang="en-US" sz="2400" b="1" dirty="0">
              <a:solidFill>
                <a:srgbClr val="C00000"/>
              </a:solidFill>
              <a:latin typeface="Aharoni" panose="02010803020104030203" pitchFamily="2" charset="-79"/>
              <a:cs typeface="Aharoni" panose="02010803020104030203" pitchFamily="2" charset="-79"/>
            </a:endParaRPr>
          </a:p>
        </p:txBody>
      </p:sp>
      <p:sp>
        <p:nvSpPr>
          <p:cNvPr id="3" name="TextBox 2"/>
          <p:cNvSpPr txBox="1"/>
          <p:nvPr/>
        </p:nvSpPr>
        <p:spPr>
          <a:xfrm>
            <a:off x="493776" y="402654"/>
            <a:ext cx="11073384" cy="6001643"/>
          </a:xfrm>
          <a:prstGeom prst="rect">
            <a:avLst/>
          </a:prstGeom>
          <a:noFill/>
        </p:spPr>
        <p:txBody>
          <a:bodyPr wrap="square" rtlCol="0">
            <a:spAutoFit/>
          </a:bodyPr>
          <a:lstStyle/>
          <a:p>
            <a:pPr algn="ctr"/>
            <a:r>
              <a:rPr lang="en-US" sz="2400" b="1" dirty="0">
                <a:solidFill>
                  <a:srgbClr val="FF0000"/>
                </a:solidFill>
                <a:latin typeface="Aharoni" panose="02010803020104030203" pitchFamily="2" charset="-79"/>
                <a:cs typeface="Aharoni" panose="02010803020104030203" pitchFamily="2" charset="-79"/>
              </a:rPr>
              <a:t>CONTINUITY  OF  EDUCATION – PDE statements from 4-15-2020</a:t>
            </a:r>
          </a:p>
          <a:p>
            <a:pPr algn="ctr"/>
            <a:endParaRPr lang="en-US" sz="2400" b="1" dirty="0">
              <a:solidFill>
                <a:srgbClr val="FF0000"/>
              </a:solidFill>
              <a:latin typeface="Aharoni" panose="02010803020104030203" pitchFamily="2" charset="-79"/>
              <a:cs typeface="Aharoni" panose="02010803020104030203" pitchFamily="2" charset="-79"/>
            </a:endParaRPr>
          </a:p>
          <a:p>
            <a:pPr marL="342900" indent="-342900">
              <a:buFont typeface="Arial" panose="020B0604020202020204" pitchFamily="34" charset="0"/>
              <a:buChar char="•"/>
            </a:pPr>
            <a:r>
              <a:rPr lang="en-US" sz="2400" dirty="0"/>
              <a:t>“we must increase the intensity and focus of our efforts around instruction for all students, at all grade levels”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“As educators preparing students to continue on to postsecondary opportunities, the workforce or transitioning to their next grade, it is our responsibility and expectation that every school offer planned instruction at every grade level for all students.”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“I know that many LEAs have already submitted Continuity of Education plans that may not yet address the need for planned instruction at all grade levels. These plans are dynamic, and as you revise and strengthen them, you can submit updates to </a:t>
            </a:r>
            <a:r>
              <a:rPr lang="en-US" sz="2400" dirty="0">
                <a:hlinkClick r:id="rId4"/>
              </a:rPr>
              <a:t>RA-EDCONTINUITYOFED@pa.gov</a:t>
            </a:r>
            <a:r>
              <a:rPr lang="en-US" sz="2400" dirty="0"/>
              <a:t>, and PDE will replace your plan with the most recent version.”</a:t>
            </a:r>
          </a:p>
          <a:p>
            <a:endParaRPr lang="en-US" sz="24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764633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4"/>
        <p:cNvGrpSpPr/>
        <p:nvPr/>
      </p:nvGrpSpPr>
      <p:grpSpPr>
        <a:xfrm>
          <a:off x="0" y="0"/>
          <a:ext cx="0" cy="0"/>
          <a:chOff x="0" y="0"/>
          <a:chExt cx="0" cy="0"/>
        </a:xfrm>
      </p:grpSpPr>
      <p:sp>
        <p:nvSpPr>
          <p:cNvPr id="575" name="Google Shape;575;p79"/>
          <p:cNvSpPr txBox="1">
            <a:spLocks noGrp="1"/>
          </p:cNvSpPr>
          <p:nvPr>
            <p:ph type="title"/>
          </p:nvPr>
        </p:nvSpPr>
        <p:spPr>
          <a:xfrm>
            <a:off x="1760220" y="274638"/>
            <a:ext cx="9304020" cy="1143000"/>
          </a:xfrm>
          <a:prstGeom prst="rect">
            <a:avLst/>
          </a:prstGeom>
          <a:noFill/>
          <a:ln>
            <a:noFill/>
          </a:ln>
        </p:spPr>
        <p:txBody>
          <a:bodyPr spcFirstLastPara="1" wrap="square" lIns="91425" tIns="45700" rIns="91425" bIns="45700" anchor="ctr" anchorCtr="0">
            <a:noAutofit/>
          </a:bodyPr>
          <a:lstStyle/>
          <a:p>
            <a:r>
              <a:rPr lang="en-US" sz="3240" dirty="0"/>
              <a:t>     </a:t>
            </a:r>
            <a:endParaRPr sz="3200" dirty="0"/>
          </a:p>
        </p:txBody>
      </p:sp>
      <p:pic>
        <p:nvPicPr>
          <p:cNvPr id="576" name="Google Shape;576;p79"/>
          <p:cNvPicPr preferRelativeResize="0"/>
          <p:nvPr/>
        </p:nvPicPr>
        <p:blipFill rotWithShape="1">
          <a:blip r:embed="rId3">
            <a:alphaModFix/>
          </a:blip>
          <a:srcRect/>
          <a:stretch/>
        </p:blipFill>
        <p:spPr>
          <a:xfrm>
            <a:off x="9166860" y="5809862"/>
            <a:ext cx="1609789" cy="984592"/>
          </a:xfrm>
          <a:prstGeom prst="rect">
            <a:avLst/>
          </a:prstGeom>
          <a:noFill/>
          <a:ln>
            <a:noFill/>
          </a:ln>
        </p:spPr>
      </p:pic>
      <p:sp>
        <p:nvSpPr>
          <p:cNvPr id="2" name="TextBox 1"/>
          <p:cNvSpPr txBox="1"/>
          <p:nvPr/>
        </p:nvSpPr>
        <p:spPr>
          <a:xfrm>
            <a:off x="1823149" y="1714501"/>
            <a:ext cx="8953500" cy="830997"/>
          </a:xfrm>
          <a:prstGeom prst="rect">
            <a:avLst/>
          </a:prstGeom>
          <a:noFill/>
        </p:spPr>
        <p:txBody>
          <a:bodyPr wrap="square" rtlCol="0">
            <a:spAutoFit/>
          </a:bodyPr>
          <a:lstStyle/>
          <a:p>
            <a:endParaRPr lang="en-US" sz="2400" b="1" dirty="0">
              <a:solidFill>
                <a:srgbClr val="0070C0"/>
              </a:solidFill>
              <a:latin typeface="Aharoni" panose="02010803020104030203" pitchFamily="2" charset="-79"/>
              <a:cs typeface="Aharoni" panose="02010803020104030203" pitchFamily="2" charset="-79"/>
            </a:endParaRPr>
          </a:p>
          <a:p>
            <a:r>
              <a:rPr lang="en-US" sz="2400" b="1" dirty="0">
                <a:solidFill>
                  <a:srgbClr val="0070C0"/>
                </a:solidFill>
                <a:latin typeface="Aharoni" panose="02010803020104030203" pitchFamily="2" charset="-79"/>
                <a:cs typeface="Aharoni" panose="02010803020104030203" pitchFamily="2" charset="-79"/>
              </a:rPr>
              <a:t>  </a:t>
            </a:r>
            <a:endParaRPr lang="en-US" sz="2400" b="1" dirty="0">
              <a:solidFill>
                <a:srgbClr val="C00000"/>
              </a:solidFill>
              <a:latin typeface="Aharoni" panose="02010803020104030203" pitchFamily="2" charset="-79"/>
              <a:cs typeface="Aharoni" panose="02010803020104030203" pitchFamily="2" charset="-79"/>
            </a:endParaRPr>
          </a:p>
        </p:txBody>
      </p:sp>
      <p:sp>
        <p:nvSpPr>
          <p:cNvPr id="3" name="TextBox 2"/>
          <p:cNvSpPr txBox="1"/>
          <p:nvPr/>
        </p:nvSpPr>
        <p:spPr>
          <a:xfrm>
            <a:off x="777240" y="846138"/>
            <a:ext cx="9848088" cy="5262979"/>
          </a:xfrm>
          <a:prstGeom prst="rect">
            <a:avLst/>
          </a:prstGeom>
          <a:noFill/>
        </p:spPr>
        <p:txBody>
          <a:bodyPr wrap="square" rtlCol="0">
            <a:spAutoFit/>
          </a:bodyPr>
          <a:lstStyle/>
          <a:p>
            <a:pPr algn="ctr"/>
            <a:r>
              <a:rPr lang="en-US" sz="2400" b="1" dirty="0">
                <a:solidFill>
                  <a:srgbClr val="FF0000"/>
                </a:solidFill>
                <a:latin typeface="Aharoni" panose="02010803020104030203" pitchFamily="2" charset="-79"/>
                <a:cs typeface="Aharoni" panose="02010803020104030203" pitchFamily="2" charset="-79"/>
              </a:rPr>
              <a:t>OUR  GUEST PRINCIPALS FOR TODAY</a:t>
            </a:r>
          </a:p>
          <a:p>
            <a:pPr algn="ctr"/>
            <a:endParaRPr lang="en-US" sz="2400" b="1" dirty="0">
              <a:solidFill>
                <a:srgbClr val="FF0000"/>
              </a:solidFill>
              <a:latin typeface="Aharoni" panose="02010803020104030203" pitchFamily="2" charset="-79"/>
              <a:cs typeface="Aharoni" panose="02010803020104030203" pitchFamily="2" charset="-79"/>
            </a:endParaRPr>
          </a:p>
          <a:p>
            <a:r>
              <a:rPr lang="en-US" sz="2400" b="1" dirty="0"/>
              <a:t>Dr. Melissa D. Patschke</a:t>
            </a:r>
          </a:p>
          <a:p>
            <a:r>
              <a:rPr lang="en-US" sz="2400" b="1" dirty="0"/>
              <a:t>Upper Providence Elementary</a:t>
            </a:r>
          </a:p>
          <a:p>
            <a:r>
              <a:rPr lang="en-US" sz="2400" b="1" dirty="0"/>
              <a:t>Spring-Ford Area School District</a:t>
            </a:r>
          </a:p>
          <a:p>
            <a:endParaRPr lang="en-US" sz="2400" b="1" dirty="0"/>
          </a:p>
          <a:p>
            <a:r>
              <a:rPr lang="en-US" sz="2400" b="1" dirty="0"/>
              <a:t>Mr. Michael Maley </a:t>
            </a:r>
          </a:p>
          <a:p>
            <a:r>
              <a:rPr lang="en-US" sz="2400" b="1" dirty="0"/>
              <a:t>Principal, D.H.H. Lengel Middle School </a:t>
            </a:r>
          </a:p>
          <a:p>
            <a:r>
              <a:rPr lang="en-US" sz="2400" b="1" dirty="0"/>
              <a:t>Pottsville Area School District</a:t>
            </a:r>
          </a:p>
          <a:p>
            <a:endParaRPr lang="en-US" sz="2400" b="1" dirty="0"/>
          </a:p>
          <a:p>
            <a:r>
              <a:rPr lang="en-US" sz="2400" b="1" dirty="0"/>
              <a:t>Mr. Chris Santini</a:t>
            </a:r>
          </a:p>
          <a:p>
            <a:r>
              <a:rPr lang="en-US" sz="2400" b="1" dirty="0"/>
              <a:t>Central Cambria High School </a:t>
            </a:r>
          </a:p>
          <a:p>
            <a:r>
              <a:rPr lang="en-US" sz="2400" b="1" dirty="0"/>
              <a:t>Central Cambria School District</a:t>
            </a:r>
          </a:p>
          <a:p>
            <a:endParaRPr lang="en-US" sz="24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86842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74"/>
        <p:cNvGrpSpPr/>
        <p:nvPr/>
      </p:nvGrpSpPr>
      <p:grpSpPr>
        <a:xfrm>
          <a:off x="0" y="0"/>
          <a:ext cx="0" cy="0"/>
          <a:chOff x="0" y="0"/>
          <a:chExt cx="0" cy="0"/>
        </a:xfrm>
      </p:grpSpPr>
      <p:sp>
        <p:nvSpPr>
          <p:cNvPr id="575" name="Google Shape;575;p79"/>
          <p:cNvSpPr txBox="1">
            <a:spLocks noGrp="1"/>
          </p:cNvSpPr>
          <p:nvPr>
            <p:ph type="title"/>
          </p:nvPr>
        </p:nvSpPr>
        <p:spPr>
          <a:xfrm>
            <a:off x="1760220" y="274638"/>
            <a:ext cx="9304020" cy="1143000"/>
          </a:xfrm>
          <a:prstGeom prst="rect">
            <a:avLst/>
          </a:prstGeom>
          <a:noFill/>
          <a:ln>
            <a:noFill/>
          </a:ln>
        </p:spPr>
        <p:txBody>
          <a:bodyPr spcFirstLastPara="1" wrap="square" lIns="91425" tIns="45700" rIns="91425" bIns="45700" anchor="ctr" anchorCtr="0">
            <a:noAutofit/>
          </a:bodyPr>
          <a:lstStyle/>
          <a:p>
            <a:r>
              <a:rPr lang="en-US" sz="3240" dirty="0"/>
              <a:t>     </a:t>
            </a:r>
            <a:endParaRPr sz="3200" dirty="0"/>
          </a:p>
        </p:txBody>
      </p:sp>
      <p:pic>
        <p:nvPicPr>
          <p:cNvPr id="576" name="Google Shape;576;p79"/>
          <p:cNvPicPr preferRelativeResize="0"/>
          <p:nvPr/>
        </p:nvPicPr>
        <p:blipFill rotWithShape="1">
          <a:blip r:embed="rId3">
            <a:alphaModFix/>
          </a:blip>
          <a:srcRect/>
          <a:stretch/>
        </p:blipFill>
        <p:spPr>
          <a:xfrm>
            <a:off x="9166860" y="5809862"/>
            <a:ext cx="1609789" cy="984592"/>
          </a:xfrm>
          <a:prstGeom prst="rect">
            <a:avLst/>
          </a:prstGeom>
          <a:noFill/>
          <a:ln>
            <a:noFill/>
          </a:ln>
        </p:spPr>
      </p:pic>
      <p:sp>
        <p:nvSpPr>
          <p:cNvPr id="2" name="TextBox 1"/>
          <p:cNvSpPr txBox="1"/>
          <p:nvPr/>
        </p:nvSpPr>
        <p:spPr>
          <a:xfrm>
            <a:off x="1823149" y="1714501"/>
            <a:ext cx="8953500" cy="830997"/>
          </a:xfrm>
          <a:prstGeom prst="rect">
            <a:avLst/>
          </a:prstGeom>
          <a:noFill/>
        </p:spPr>
        <p:txBody>
          <a:bodyPr wrap="square" rtlCol="0">
            <a:spAutoFit/>
          </a:bodyPr>
          <a:lstStyle/>
          <a:p>
            <a:endParaRPr lang="en-US" sz="2400" b="1" dirty="0">
              <a:solidFill>
                <a:srgbClr val="0070C0"/>
              </a:solidFill>
              <a:latin typeface="Aharoni" panose="02010803020104030203" pitchFamily="2" charset="-79"/>
              <a:cs typeface="Aharoni" panose="02010803020104030203" pitchFamily="2" charset="-79"/>
            </a:endParaRPr>
          </a:p>
          <a:p>
            <a:r>
              <a:rPr lang="en-US" sz="2400" b="1" dirty="0">
                <a:solidFill>
                  <a:srgbClr val="0070C0"/>
                </a:solidFill>
                <a:latin typeface="Aharoni" panose="02010803020104030203" pitchFamily="2" charset="-79"/>
                <a:cs typeface="Aharoni" panose="02010803020104030203" pitchFamily="2" charset="-79"/>
              </a:rPr>
              <a:t>  </a:t>
            </a:r>
            <a:endParaRPr lang="en-US" sz="2400" b="1" dirty="0">
              <a:solidFill>
                <a:srgbClr val="C00000"/>
              </a:solidFill>
              <a:latin typeface="Aharoni" panose="02010803020104030203" pitchFamily="2" charset="-79"/>
              <a:cs typeface="Aharoni" panose="02010803020104030203" pitchFamily="2" charset="-79"/>
            </a:endParaRPr>
          </a:p>
        </p:txBody>
      </p:sp>
      <p:sp>
        <p:nvSpPr>
          <p:cNvPr id="3" name="TextBox 2"/>
          <p:cNvSpPr txBox="1"/>
          <p:nvPr/>
        </p:nvSpPr>
        <p:spPr>
          <a:xfrm>
            <a:off x="777240" y="846138"/>
            <a:ext cx="9848088" cy="4154984"/>
          </a:xfrm>
          <a:prstGeom prst="rect">
            <a:avLst/>
          </a:prstGeom>
          <a:noFill/>
        </p:spPr>
        <p:txBody>
          <a:bodyPr wrap="square" rtlCol="0">
            <a:spAutoFit/>
          </a:bodyPr>
          <a:lstStyle/>
          <a:p>
            <a:pPr algn="ctr"/>
            <a:r>
              <a:rPr lang="en-US" sz="2400" b="1" dirty="0">
                <a:solidFill>
                  <a:srgbClr val="FF0000"/>
                </a:solidFill>
                <a:latin typeface="Aharoni" panose="02010803020104030203" pitchFamily="2" charset="-79"/>
                <a:cs typeface="Aharoni" panose="02010803020104030203" pitchFamily="2" charset="-79"/>
              </a:rPr>
              <a:t>NEXT WEEK’S TOPIC -   STUDENT TRANSITIONS</a:t>
            </a:r>
          </a:p>
          <a:p>
            <a:pPr algn="ctr"/>
            <a:endParaRPr lang="en-US" sz="2400" b="1" dirty="0">
              <a:solidFill>
                <a:srgbClr val="FF0000"/>
              </a:solidFill>
              <a:latin typeface="Aharoni" panose="02010803020104030203" pitchFamily="2" charset="-79"/>
              <a:cs typeface="Aharoni" panose="02010803020104030203" pitchFamily="2" charset="-79"/>
            </a:endParaRPr>
          </a:p>
          <a:p>
            <a:pPr algn="ctr"/>
            <a:endParaRPr lang="en-US" sz="2400" b="1" dirty="0">
              <a:solidFill>
                <a:srgbClr val="FF0000"/>
              </a:solidFill>
              <a:latin typeface="Aharoni" panose="02010803020104030203" pitchFamily="2" charset="-79"/>
              <a:cs typeface="Aharoni" panose="02010803020104030203" pitchFamily="2" charset="-79"/>
            </a:endParaRPr>
          </a:p>
          <a:p>
            <a:r>
              <a:rPr lang="en-US" sz="2400" b="1" dirty="0">
                <a:latin typeface="Aharoni" panose="02010803020104030203" pitchFamily="2" charset="-79"/>
                <a:cs typeface="Aharoni" panose="02010803020104030203" pitchFamily="2" charset="-79"/>
              </a:rPr>
              <a:t>2 Elementary Leaders -    		Kindergarten Registration</a:t>
            </a:r>
          </a:p>
          <a:p>
            <a:endParaRPr lang="en-US" sz="2400" b="1" dirty="0">
              <a:latin typeface="Aharoni" panose="02010803020104030203" pitchFamily="2" charset="-79"/>
              <a:cs typeface="Aharoni" panose="02010803020104030203" pitchFamily="2" charset="-79"/>
            </a:endParaRPr>
          </a:p>
          <a:p>
            <a:r>
              <a:rPr lang="en-US" sz="2400" b="1" dirty="0">
                <a:latin typeface="Aharoni" panose="02010803020104030203" pitchFamily="2" charset="-79"/>
                <a:cs typeface="Aharoni" panose="02010803020104030203" pitchFamily="2" charset="-79"/>
              </a:rPr>
              <a:t>2 Middle Level Leaders - 		Transition into MS and into HS</a:t>
            </a:r>
          </a:p>
          <a:p>
            <a:endParaRPr lang="en-US" sz="2400" b="1" dirty="0">
              <a:latin typeface="Aharoni" panose="02010803020104030203" pitchFamily="2" charset="-79"/>
              <a:cs typeface="Aharoni" panose="02010803020104030203" pitchFamily="2" charset="-79"/>
            </a:endParaRPr>
          </a:p>
          <a:p>
            <a:r>
              <a:rPr lang="en-US" sz="2400" b="1" dirty="0">
                <a:latin typeface="Aharoni" panose="02010803020104030203" pitchFamily="2" charset="-79"/>
                <a:cs typeface="Aharoni" panose="02010803020104030203" pitchFamily="2" charset="-79"/>
              </a:rPr>
              <a:t>2 High School Level Leaders -	Graduation Ideas</a:t>
            </a:r>
          </a:p>
          <a:p>
            <a:endParaRPr lang="en-US" sz="2400" b="1" dirty="0">
              <a:latin typeface="Aharoni" panose="02010803020104030203" pitchFamily="2" charset="-79"/>
              <a:cs typeface="Aharoni" panose="02010803020104030203" pitchFamily="2" charset="-79"/>
            </a:endParaRPr>
          </a:p>
          <a:p>
            <a:endParaRPr lang="en-US" sz="2400" b="1" dirty="0">
              <a:latin typeface="Aharoni" panose="02010803020104030203" pitchFamily="2" charset="-79"/>
              <a:cs typeface="Aharoni" panose="02010803020104030203" pitchFamily="2" charset="-79"/>
            </a:endParaRPr>
          </a:p>
          <a:p>
            <a:r>
              <a:rPr lang="en-US" sz="2400" b="1" dirty="0">
                <a:solidFill>
                  <a:srgbClr val="FF0000"/>
                </a:solidFill>
                <a:latin typeface="Aharoni" panose="02010803020104030203" pitchFamily="2" charset="-79"/>
                <a:cs typeface="Aharoni" panose="02010803020104030203" pitchFamily="2" charset="-79"/>
              </a:rPr>
              <a:t>Contact Dr. Healey via email -    </a:t>
            </a:r>
            <a:r>
              <a:rPr lang="en-US" sz="2400" b="1" i="1" dirty="0">
                <a:latin typeface="Aharoni" panose="02010803020104030203" pitchFamily="2" charset="-79"/>
                <a:cs typeface="Aharoni" panose="02010803020104030203" pitchFamily="2" charset="-79"/>
              </a:rPr>
              <a:t>healey@paprincipals.org</a:t>
            </a:r>
            <a:endParaRPr lang="en-US" sz="24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028834594"/>
      </p:ext>
    </p:extLst>
  </p:cSld>
  <p:clrMapOvr>
    <a:masterClrMapping/>
  </p:clrMapOvr>
</p:sld>
</file>

<file path=ppt/theme/theme1.xml><?xml version="1.0" encoding="utf-8"?>
<a:theme xmlns:a="http://schemas.openxmlformats.org/drawingml/2006/main" name="Business plan presentation">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5856</TotalTime>
  <Words>502</Words>
  <Application>Microsoft Office PowerPoint</Application>
  <PresentationFormat>Widescreen</PresentationFormat>
  <Paragraphs>74</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Aharoni</vt:lpstr>
      <vt:lpstr>Arial</vt:lpstr>
      <vt:lpstr>Calibri</vt:lpstr>
      <vt:lpstr>Business plan presentation</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Healey</dc:creator>
  <cp:lastModifiedBy>Sheri Thompson</cp:lastModifiedBy>
  <cp:revision>28</cp:revision>
  <dcterms:created xsi:type="dcterms:W3CDTF">2019-06-20T15:17:17Z</dcterms:created>
  <dcterms:modified xsi:type="dcterms:W3CDTF">2020-04-16T16:55:54Z</dcterms:modified>
</cp:coreProperties>
</file>