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83B2C-A0D2-4477-BBC1-4B80A0F996C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CD7B6-B0A8-4587-979D-DA981DAC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2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1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1390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10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9489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608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3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7586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4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586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4303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6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3405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7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7010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8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83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ed20ef48_5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2" name="Google Shape;572;g26ed20ef48_5_6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 has created this newsletter to connect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directly with her families -   it includes activities that are not online as well as online activities – complete with links, pictures,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26ed20ef48_5_6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/>
              <a:t>9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656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58C5A"/>
              </a:buClr>
              <a:buSzPts val="1400"/>
              <a:buFont typeface="Calibri"/>
              <a:buNone/>
              <a:defRPr sz="3600" b="0" i="0" u="none" strike="noStrike" cap="none">
                <a:solidFill>
                  <a:srgbClr val="758C5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9" name="Google Shape;229;p3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E963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E9638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AE963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AE9638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AE9638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0" name="Google Shape;230;p3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1" name="Google Shape;231;p3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2" name="Google Shape;232;p3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456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28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159" name="Google Shape;159;p2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sz="18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60" name="Google Shape;160;p28"/>
            <p:cNvGrpSpPr/>
            <p:nvPr/>
          </p:nvGrpSpPr>
          <p:grpSpPr>
            <a:xfrm rot="10800000">
              <a:off x="152398" y="152400"/>
              <a:ext cx="1066802" cy="689114"/>
              <a:chOff x="2497" y="1995"/>
              <a:chExt cx="805" cy="520"/>
            </a:xfrm>
          </p:grpSpPr>
          <p:sp>
            <p:nvSpPr>
              <p:cNvPr id="161" name="Google Shape;161;p28"/>
              <p:cNvSpPr/>
              <p:nvPr/>
            </p:nvSpPr>
            <p:spPr>
              <a:xfrm>
                <a:off x="3043" y="2467"/>
                <a:ext cx="46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2" name="Google Shape;162;p28"/>
              <p:cNvSpPr/>
              <p:nvPr/>
            </p:nvSpPr>
            <p:spPr>
              <a:xfrm>
                <a:off x="2699" y="2467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Google Shape;163;p28"/>
              <p:cNvSpPr/>
              <p:nvPr/>
            </p:nvSpPr>
            <p:spPr>
              <a:xfrm>
                <a:off x="2598" y="2467"/>
                <a:ext cx="47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164;p28"/>
              <p:cNvSpPr/>
              <p:nvPr/>
            </p:nvSpPr>
            <p:spPr>
              <a:xfrm>
                <a:off x="2497" y="2467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165;p28"/>
              <p:cNvSpPr/>
              <p:nvPr/>
            </p:nvSpPr>
            <p:spPr>
              <a:xfrm>
                <a:off x="3148" y="2467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Google Shape;166;p28"/>
              <p:cNvSpPr/>
              <p:nvPr/>
            </p:nvSpPr>
            <p:spPr>
              <a:xfrm>
                <a:off x="3254" y="2467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167;p28"/>
              <p:cNvSpPr/>
              <p:nvPr/>
            </p:nvSpPr>
            <p:spPr>
              <a:xfrm>
                <a:off x="3148" y="2206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168;p28"/>
              <p:cNvSpPr/>
              <p:nvPr/>
            </p:nvSpPr>
            <p:spPr>
              <a:xfrm>
                <a:off x="3254" y="2206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169;p28"/>
              <p:cNvSpPr/>
              <p:nvPr/>
            </p:nvSpPr>
            <p:spPr>
              <a:xfrm>
                <a:off x="3148" y="2100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28"/>
              <p:cNvSpPr/>
              <p:nvPr/>
            </p:nvSpPr>
            <p:spPr>
              <a:xfrm>
                <a:off x="3254" y="2100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28"/>
              <p:cNvSpPr/>
              <p:nvPr/>
            </p:nvSpPr>
            <p:spPr>
              <a:xfrm>
                <a:off x="2940" y="2206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28"/>
              <p:cNvSpPr/>
              <p:nvPr/>
            </p:nvSpPr>
            <p:spPr>
              <a:xfrm>
                <a:off x="3046" y="2206"/>
                <a:ext cx="47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28"/>
              <p:cNvSpPr/>
              <p:nvPr/>
            </p:nvSpPr>
            <p:spPr>
              <a:xfrm>
                <a:off x="2839" y="2206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28"/>
              <p:cNvSpPr/>
              <p:nvPr/>
            </p:nvSpPr>
            <p:spPr>
              <a:xfrm>
                <a:off x="3148" y="2305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28"/>
              <p:cNvSpPr/>
              <p:nvPr/>
            </p:nvSpPr>
            <p:spPr>
              <a:xfrm>
                <a:off x="3254" y="2305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176;p28"/>
              <p:cNvSpPr/>
              <p:nvPr/>
            </p:nvSpPr>
            <p:spPr>
              <a:xfrm>
                <a:off x="2940" y="2305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177;p28"/>
              <p:cNvSpPr/>
              <p:nvPr/>
            </p:nvSpPr>
            <p:spPr>
              <a:xfrm>
                <a:off x="3046" y="2305"/>
                <a:ext cx="47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178;p28"/>
              <p:cNvSpPr/>
              <p:nvPr/>
            </p:nvSpPr>
            <p:spPr>
              <a:xfrm>
                <a:off x="2839" y="2305"/>
                <a:ext cx="48" cy="48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9" name="Google Shape;179;p28"/>
              <p:cNvSpPr/>
              <p:nvPr/>
            </p:nvSpPr>
            <p:spPr>
              <a:xfrm>
                <a:off x="3148" y="1995"/>
                <a:ext cx="48" cy="47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180;p28"/>
              <p:cNvSpPr/>
              <p:nvPr/>
            </p:nvSpPr>
            <p:spPr>
              <a:xfrm>
                <a:off x="3254" y="1995"/>
                <a:ext cx="48" cy="47"/>
              </a:xfrm>
              <a:prstGeom prst="rect">
                <a:avLst/>
              </a:prstGeom>
              <a:solidFill>
                <a:srgbClr val="EAEEE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1" name="Google Shape;181;p28"/>
            <p:cNvSpPr/>
            <p:nvPr/>
          </p:nvSpPr>
          <p:spPr>
            <a:xfrm>
              <a:off x="8054975" y="0"/>
              <a:ext cx="1089025" cy="266316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18910" y="111752"/>
                  </a:lnTo>
                  <a:lnTo>
                    <a:pt x="117821" y="103917"/>
                  </a:lnTo>
                  <a:lnTo>
                    <a:pt x="116731" y="96460"/>
                  </a:lnTo>
                  <a:lnTo>
                    <a:pt x="115558" y="89381"/>
                  </a:lnTo>
                  <a:lnTo>
                    <a:pt x="114301" y="82714"/>
                  </a:lnTo>
                  <a:lnTo>
                    <a:pt x="112960" y="76357"/>
                  </a:lnTo>
                  <a:lnTo>
                    <a:pt x="111452" y="70343"/>
                  </a:lnTo>
                  <a:lnTo>
                    <a:pt x="109860" y="64639"/>
                  </a:lnTo>
                  <a:lnTo>
                    <a:pt x="108184" y="59312"/>
                  </a:lnTo>
                  <a:lnTo>
                    <a:pt x="106256" y="54295"/>
                  </a:lnTo>
                  <a:lnTo>
                    <a:pt x="104329" y="49553"/>
                  </a:lnTo>
                  <a:lnTo>
                    <a:pt x="102067" y="45120"/>
                  </a:lnTo>
                  <a:lnTo>
                    <a:pt x="99720" y="40962"/>
                  </a:lnTo>
                  <a:lnTo>
                    <a:pt x="97039" y="37044"/>
                  </a:lnTo>
                  <a:lnTo>
                    <a:pt x="94273" y="33436"/>
                  </a:lnTo>
                  <a:lnTo>
                    <a:pt x="91256" y="30000"/>
                  </a:lnTo>
                  <a:lnTo>
                    <a:pt x="87905" y="26838"/>
                  </a:lnTo>
                  <a:lnTo>
                    <a:pt x="84385" y="23917"/>
                  </a:lnTo>
                  <a:lnTo>
                    <a:pt x="80614" y="21202"/>
                  </a:lnTo>
                  <a:lnTo>
                    <a:pt x="76508" y="18694"/>
                  </a:lnTo>
                  <a:lnTo>
                    <a:pt x="72067" y="16323"/>
                  </a:lnTo>
                  <a:lnTo>
                    <a:pt x="67374" y="14192"/>
                  </a:lnTo>
                  <a:lnTo>
                    <a:pt x="62346" y="12164"/>
                  </a:lnTo>
                  <a:lnTo>
                    <a:pt x="56983" y="10343"/>
                  </a:lnTo>
                  <a:lnTo>
                    <a:pt x="51201" y="8659"/>
                  </a:lnTo>
                  <a:lnTo>
                    <a:pt x="45167" y="7079"/>
                  </a:lnTo>
                  <a:lnTo>
                    <a:pt x="38631" y="5670"/>
                  </a:lnTo>
                  <a:lnTo>
                    <a:pt x="31759" y="4398"/>
                  </a:lnTo>
                  <a:lnTo>
                    <a:pt x="24469" y="3161"/>
                  </a:lnTo>
                  <a:lnTo>
                    <a:pt x="16759" y="2027"/>
                  </a:lnTo>
                  <a:lnTo>
                    <a:pt x="8631" y="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8"/>
            <p:cNvSpPr/>
            <p:nvPr/>
          </p:nvSpPr>
          <p:spPr>
            <a:xfrm>
              <a:off x="1295400" y="5715000"/>
              <a:ext cx="6858000" cy="914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7970"/>
                  </a:lnTo>
                  <a:lnTo>
                    <a:pt x="118234" y="19571"/>
                  </a:lnTo>
                  <a:lnTo>
                    <a:pt x="116121" y="30509"/>
                  </a:lnTo>
                  <a:lnTo>
                    <a:pt x="113674" y="40870"/>
                  </a:lnTo>
                  <a:lnTo>
                    <a:pt x="110929" y="50523"/>
                  </a:lnTo>
                  <a:lnTo>
                    <a:pt x="107905" y="59557"/>
                  </a:lnTo>
                  <a:lnTo>
                    <a:pt x="104610" y="67970"/>
                  </a:lnTo>
                  <a:lnTo>
                    <a:pt x="101086" y="75719"/>
                  </a:lnTo>
                  <a:lnTo>
                    <a:pt x="97333" y="82848"/>
                  </a:lnTo>
                  <a:lnTo>
                    <a:pt x="93398" y="89357"/>
                  </a:lnTo>
                  <a:lnTo>
                    <a:pt x="89277" y="95247"/>
                  </a:lnTo>
                  <a:lnTo>
                    <a:pt x="85023" y="100472"/>
                  </a:lnTo>
                  <a:lnTo>
                    <a:pt x="80623" y="105121"/>
                  </a:lnTo>
                  <a:lnTo>
                    <a:pt x="76126" y="109107"/>
                  </a:lnTo>
                  <a:lnTo>
                    <a:pt x="71552" y="112472"/>
                  </a:lnTo>
                  <a:lnTo>
                    <a:pt x="66902" y="115217"/>
                  </a:lnTo>
                  <a:lnTo>
                    <a:pt x="62217" y="117298"/>
                  </a:lnTo>
                  <a:lnTo>
                    <a:pt x="57518" y="118848"/>
                  </a:lnTo>
                  <a:lnTo>
                    <a:pt x="52819" y="119734"/>
                  </a:lnTo>
                  <a:lnTo>
                    <a:pt x="48155" y="119999"/>
                  </a:lnTo>
                  <a:lnTo>
                    <a:pt x="43540" y="119645"/>
                  </a:lnTo>
                  <a:lnTo>
                    <a:pt x="38987" y="118715"/>
                  </a:lnTo>
                  <a:lnTo>
                    <a:pt x="34531" y="117121"/>
                  </a:lnTo>
                  <a:lnTo>
                    <a:pt x="30194" y="114996"/>
                  </a:lnTo>
                  <a:lnTo>
                    <a:pt x="25996" y="112206"/>
                  </a:lnTo>
                  <a:lnTo>
                    <a:pt x="21950" y="108797"/>
                  </a:lnTo>
                  <a:lnTo>
                    <a:pt x="18093" y="104811"/>
                  </a:lnTo>
                  <a:lnTo>
                    <a:pt x="14436" y="100250"/>
                  </a:lnTo>
                  <a:lnTo>
                    <a:pt x="11010" y="95070"/>
                  </a:lnTo>
                  <a:lnTo>
                    <a:pt x="7826" y="89269"/>
                  </a:lnTo>
                  <a:lnTo>
                    <a:pt x="4921" y="82848"/>
                  </a:lnTo>
                  <a:lnTo>
                    <a:pt x="2300" y="75896"/>
                  </a:lnTo>
                  <a:lnTo>
                    <a:pt x="0" y="68324"/>
                  </a:lnTo>
                  <a:lnTo>
                    <a:pt x="0" y="65269"/>
                  </a:lnTo>
                  <a:lnTo>
                    <a:pt x="2370" y="72398"/>
                  </a:lnTo>
                  <a:lnTo>
                    <a:pt x="5053" y="78996"/>
                  </a:lnTo>
                  <a:lnTo>
                    <a:pt x="8028" y="85018"/>
                  </a:lnTo>
                  <a:lnTo>
                    <a:pt x="11267" y="90420"/>
                  </a:lnTo>
                  <a:lnTo>
                    <a:pt x="14742" y="95247"/>
                  </a:lnTo>
                  <a:lnTo>
                    <a:pt x="18447" y="99586"/>
                  </a:lnTo>
                  <a:lnTo>
                    <a:pt x="22347" y="103217"/>
                  </a:lnTo>
                  <a:lnTo>
                    <a:pt x="26434" y="106317"/>
                  </a:lnTo>
                  <a:lnTo>
                    <a:pt x="30674" y="108797"/>
                  </a:lnTo>
                  <a:lnTo>
                    <a:pt x="35039" y="110701"/>
                  </a:lnTo>
                  <a:lnTo>
                    <a:pt x="39522" y="112073"/>
                  </a:lnTo>
                  <a:lnTo>
                    <a:pt x="44089" y="112782"/>
                  </a:lnTo>
                  <a:lnTo>
                    <a:pt x="48732" y="112915"/>
                  </a:lnTo>
                  <a:lnTo>
                    <a:pt x="53417" y="112428"/>
                  </a:lnTo>
                  <a:lnTo>
                    <a:pt x="58116" y="111365"/>
                  </a:lnTo>
                  <a:lnTo>
                    <a:pt x="62829" y="109726"/>
                  </a:lnTo>
                  <a:lnTo>
                    <a:pt x="67506" y="107424"/>
                  </a:lnTo>
                  <a:lnTo>
                    <a:pt x="72143" y="104546"/>
                  </a:lnTo>
                  <a:lnTo>
                    <a:pt x="76716" y="101092"/>
                  </a:lnTo>
                  <a:lnTo>
                    <a:pt x="81200" y="96974"/>
                  </a:lnTo>
                  <a:lnTo>
                    <a:pt x="85572" y="92280"/>
                  </a:lnTo>
                  <a:lnTo>
                    <a:pt x="89812" y="86966"/>
                  </a:lnTo>
                  <a:lnTo>
                    <a:pt x="93899" y="81077"/>
                  </a:lnTo>
                  <a:lnTo>
                    <a:pt x="97798" y="74523"/>
                  </a:lnTo>
                  <a:lnTo>
                    <a:pt x="101510" y="67394"/>
                  </a:lnTo>
                  <a:lnTo>
                    <a:pt x="104993" y="59645"/>
                  </a:lnTo>
                  <a:lnTo>
                    <a:pt x="108232" y="51276"/>
                  </a:lnTo>
                  <a:lnTo>
                    <a:pt x="111207" y="42243"/>
                  </a:lnTo>
                  <a:lnTo>
                    <a:pt x="113897" y="32634"/>
                  </a:lnTo>
                  <a:lnTo>
                    <a:pt x="116274" y="22405"/>
                  </a:lnTo>
                  <a:lnTo>
                    <a:pt x="118310" y="11512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</a:srgbClr>
                </a:gs>
                <a:gs pos="50000">
                  <a:schemeClr val="accent2"/>
                </a:gs>
                <a:gs pos="100000">
                  <a:srgbClr val="FFFFFF">
                    <a:alpha val="2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Google Shape;183;p2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58C5A"/>
              </a:buClr>
              <a:buSzPts val="1400"/>
              <a:buFont typeface="Calibri"/>
              <a:buNone/>
              <a:defRPr sz="3600" b="0" i="0" u="none" strike="noStrike" cap="none">
                <a:solidFill>
                  <a:srgbClr val="758C5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4" name="Google Shape;184;p2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AE963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AE9638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AE963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AE9638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AE9638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AE963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5" name="Google Shape;185;p2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86" name="Google Shape;186;p2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87" name="Google Shape;187;p2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8153049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more.com/u7ba8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tlsd.org/district/superintendent/update-and-mindful-mom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4" y="1417638"/>
            <a:ext cx="7851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Ann Wolfe -  Upper Adams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  <a:hlinkClick r:id="rId4"/>
              </a:rPr>
              <a:t>https://www.smore.com/u7ba8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Smore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Newsletter</a:t>
            </a:r>
          </a:p>
        </p:txBody>
      </p:sp>
    </p:spTree>
    <p:extLst>
      <p:ext uri="{BB962C8B-B14F-4D97-AF65-F5344CB8AC3E}">
        <p14:creationId xmlns:p14="http://schemas.microsoft.com/office/powerpoint/2010/main" val="148418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3" y="1417638"/>
            <a:ext cx="95876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Chris Wolfson – Andrew Mellon MS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Superintendent does a livestream every morning with an update as well as some mindful meditation exercises.  A big hit with the community.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  <a:hlinkClick r:id="rId4"/>
              </a:rPr>
              <a:t>https://www.mtlsd.org/district/superintendent/update-and-mindful-moment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699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4" y="1417638"/>
            <a:ext cx="7851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Laurie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Tocci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- 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Wyland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ES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Created Theme Days – she has created a special theme each day this week and encourages parents to take pictures of children and send them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Mary Kay Kelly – Manheim ES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Created Spirit Days -  Exercise Day, St. Patrick’s Day, Show Your USA Spirit, First Day of Spring, Manheim Spirit Day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028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4" y="1417638"/>
            <a:ext cx="7851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Story Hour -  submitted by many principals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Jim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Orchosky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Laurie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Tocci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Principals have a set story hour time and students can view principal reading live.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In addition, some principals have differentiated the readings by having a story hour for younger students and then another one for older students</a:t>
            </a:r>
          </a:p>
        </p:txBody>
      </p:sp>
    </p:spTree>
    <p:extLst>
      <p:ext uri="{BB962C8B-B14F-4D97-AF65-F5344CB8AC3E}">
        <p14:creationId xmlns:p14="http://schemas.microsoft.com/office/powerpoint/2010/main" val="276463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4" y="1417638"/>
            <a:ext cx="78510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Mike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Cominos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-  Armstrong Jr-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Sr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High School</a:t>
            </a: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Joseph Williams – Walnut Elementary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Mike is trying to maintain a sense of normalcy for his students.   Even though they are not a 1 to 1 school, they are using Google classroom and other tools to communicate.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Curtis Johnson -  State College HS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CJ and his staff are using Google Docs, YouTube, and Zoom to keep in touch with each other </a:t>
            </a:r>
            <a:r>
              <a:rPr lang="en-US" sz="2400">
                <a:latin typeface="Aharoni" panose="02010803020104030203" pitchFamily="2" charset="-79"/>
                <a:cs typeface="Aharoni" panose="02010803020104030203" pitchFamily="2" charset="-79"/>
              </a:rPr>
              <a:t>and community.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684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3" y="1417638"/>
            <a:ext cx="9587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Chris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Santini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– Central Cambria High School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Communicating with parents via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Skylert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Expanding backpack program to provide food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Compiling a list of resources for students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Resources for parents to talk to students about COVID19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Setting students up with free workouts to keep them physically active</a:t>
            </a:r>
          </a:p>
        </p:txBody>
      </p:sp>
    </p:spTree>
    <p:extLst>
      <p:ext uri="{BB962C8B-B14F-4D97-AF65-F5344CB8AC3E}">
        <p14:creationId xmlns:p14="http://schemas.microsoft.com/office/powerpoint/2010/main" val="222137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3" y="1417638"/>
            <a:ext cx="9587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Chris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Santini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– Central Cambria High School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Communicating with parents via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Skylert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Expanding backpack program to provide food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Compiling a list of resources for students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Resources for parents to talk to students about COVID19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Setting students up with free workouts to keep them physically active</a:t>
            </a:r>
          </a:p>
        </p:txBody>
      </p:sp>
    </p:spTree>
    <p:extLst>
      <p:ext uri="{BB962C8B-B14F-4D97-AF65-F5344CB8AC3E}">
        <p14:creationId xmlns:p14="http://schemas.microsoft.com/office/powerpoint/2010/main" val="70151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3" y="1417638"/>
            <a:ext cx="95876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George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Drozin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– Donald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Eichhorn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MS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Not providing direct instruction during these two weeks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Staff is providing list of activities for students that are both hands-on and online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Using Google Docs and links for reading, science activities, problem-solving, exercises, and games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All are non-graded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Also providing breakfast and lunch for students</a:t>
            </a:r>
          </a:p>
        </p:txBody>
      </p:sp>
    </p:spTree>
    <p:extLst>
      <p:ext uri="{BB962C8B-B14F-4D97-AF65-F5344CB8AC3E}">
        <p14:creationId xmlns:p14="http://schemas.microsoft.com/office/powerpoint/2010/main" val="380287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3" y="1417638"/>
            <a:ext cx="95876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Colleen Hannagan –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Poff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Elementary School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Creating a daily morning video on school twitter feed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Staying positive and upbeat with staff and answering their questions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Sharing personal things such as my dog and taking them for a nature walk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Communicating with parents and families via weekly newsletter</a:t>
            </a:r>
          </a:p>
        </p:txBody>
      </p:sp>
    </p:spTree>
    <p:extLst>
      <p:ext uri="{BB962C8B-B14F-4D97-AF65-F5344CB8AC3E}">
        <p14:creationId xmlns:p14="http://schemas.microsoft.com/office/powerpoint/2010/main" val="8422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79"/>
          <p:cNvSpPr txBox="1">
            <a:spLocks noGrp="1"/>
          </p:cNvSpPr>
          <p:nvPr>
            <p:ph type="title"/>
          </p:nvPr>
        </p:nvSpPr>
        <p:spPr>
          <a:xfrm>
            <a:off x="1760220" y="274638"/>
            <a:ext cx="93040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240" dirty="0"/>
              <a:t>     </a:t>
            </a:r>
            <a:endParaRPr sz="3200" dirty="0"/>
          </a:p>
        </p:txBody>
      </p:sp>
      <p:pic>
        <p:nvPicPr>
          <p:cNvPr id="576" name="Google Shape;576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6860" y="5809862"/>
            <a:ext cx="1609789" cy="984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23149" y="171450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843" y="1417638"/>
            <a:ext cx="9587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Robert Farina – Brandywine Heights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Staff sending activities thru Google classrooms, Class Dojos, Remind and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Symbaloo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These are non-graded activities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Using Facebook to host a question or challenge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District website has a special section dedicated to COVID19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5470837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 plan presentatio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5998</TotalTime>
  <Words>827</Words>
  <Application>Microsoft Office PowerPoint</Application>
  <PresentationFormat>Widescreen</PresentationFormat>
  <Paragraphs>128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Aharoni</vt:lpstr>
      <vt:lpstr>Arial</vt:lpstr>
      <vt:lpstr>Calibri</vt:lpstr>
      <vt:lpstr>Business plan presentation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Healey</dc:creator>
  <cp:lastModifiedBy>Sheri Thompson</cp:lastModifiedBy>
  <cp:revision>23</cp:revision>
  <dcterms:created xsi:type="dcterms:W3CDTF">2019-06-20T15:17:17Z</dcterms:created>
  <dcterms:modified xsi:type="dcterms:W3CDTF">2020-03-19T16:41:55Z</dcterms:modified>
</cp:coreProperties>
</file>