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</p:sldMasterIdLst>
  <p:notesMasterIdLst>
    <p:notesMasterId r:id="rId12"/>
  </p:notesMasterIdLst>
  <p:sldIdLst>
    <p:sldId id="279" r:id="rId2"/>
    <p:sldId id="280" r:id="rId3"/>
    <p:sldId id="281" r:id="rId4"/>
    <p:sldId id="282" r:id="rId5"/>
    <p:sldId id="283" r:id="rId6"/>
    <p:sldId id="284" r:id="rId7"/>
    <p:sldId id="285" r:id="rId8"/>
    <p:sldId id="286" r:id="rId9"/>
    <p:sldId id="287" r:id="rId10"/>
    <p:sldId id="288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64" d="100"/>
          <a:sy n="64" d="100"/>
        </p:scale>
        <p:origin x="442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B83B2C-A0D2-4477-BBC1-4B80A0F996CD}" type="datetimeFigureOut">
              <a:rPr lang="en-US" smtClean="0"/>
              <a:t>3/19/2020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DCD7B6-B0A8-4587-979D-DA981DACC9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28241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1" name="Google Shape;571;g26ed20ef48_5_68:notes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72" name="Google Shape;572;g26ed20ef48_5_68:notes"/>
          <p:cNvSpPr txBox="1">
            <a:spLocks noGrp="1"/>
          </p:cNvSpPr>
          <p:nvPr>
            <p:ph type="body" idx="1"/>
          </p:nvPr>
        </p:nvSpPr>
        <p:spPr>
          <a:xfrm>
            <a:off x="701040" y="4473892"/>
            <a:ext cx="5608320" cy="43560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75" tIns="46575" rIns="93175" bIns="4657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Ann has created this newsletter to connect</a:t>
            </a:r>
            <a:r>
              <a:rPr lang="en-US" sz="1200" b="0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directly with her families -   it includes activities that are not online as well as online activities – complete with links, pictures, </a:t>
            </a:r>
            <a:r>
              <a:rPr lang="en-US" sz="1200" b="0" i="0" u="none" strike="noStrike" cap="none" baseline="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etc</a:t>
            </a:r>
            <a:endParaRPr sz="1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73" name="Google Shape;573;g26ed20ef48_5_68:notes"/>
          <p:cNvSpPr txBox="1">
            <a:spLocks noGrp="1"/>
          </p:cNvSpPr>
          <p:nvPr>
            <p:ph type="sldNum" idx="12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75" tIns="46575" rIns="93175" bIns="46575" anchor="b" anchorCtr="0">
            <a:noAutofit/>
          </a:bodyPr>
          <a:lstStyle/>
          <a:p>
            <a:pPr algn="r"/>
            <a:fld id="{00000000-1234-1234-1234-123412341234}" type="slidenum">
              <a:rPr lang="en-US" sz="1200">
                <a:latin typeface="Calibri"/>
                <a:ea typeface="Calibri"/>
                <a:cs typeface="Calibri"/>
                <a:sym typeface="Calibri"/>
              </a:rPr>
              <a:pPr algn="r"/>
              <a:t>1</a:t>
            </a:fld>
            <a:endParaRPr sz="1200"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52139060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1" name="Google Shape;571;g26ed20ef48_5_68:notes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72" name="Google Shape;572;g26ed20ef48_5_68:notes"/>
          <p:cNvSpPr txBox="1">
            <a:spLocks noGrp="1"/>
          </p:cNvSpPr>
          <p:nvPr>
            <p:ph type="body" idx="1"/>
          </p:nvPr>
        </p:nvSpPr>
        <p:spPr>
          <a:xfrm>
            <a:off x="701040" y="4473892"/>
            <a:ext cx="5608320" cy="43560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75" tIns="46575" rIns="93175" bIns="4657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Ann has created this newsletter to connect</a:t>
            </a:r>
            <a:r>
              <a:rPr lang="en-US" sz="1200" b="0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directly with her families -   it includes activities that are not online as well as online activities – complete with links, pictures, </a:t>
            </a:r>
            <a:r>
              <a:rPr lang="en-US" sz="12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etc</a:t>
            </a:r>
            <a:endParaRPr sz="1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73" name="Google Shape;573;g26ed20ef48_5_68:notes"/>
          <p:cNvSpPr txBox="1">
            <a:spLocks noGrp="1"/>
          </p:cNvSpPr>
          <p:nvPr>
            <p:ph type="sldNum" idx="12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75" tIns="46575" rIns="93175" bIns="46575" anchor="b" anchorCtr="0">
            <a:noAutofit/>
          </a:bodyPr>
          <a:lstStyle/>
          <a:p>
            <a:pPr algn="r"/>
            <a:fld id="{00000000-1234-1234-1234-123412341234}" type="slidenum">
              <a:rPr lang="en-US" sz="1200">
                <a:latin typeface="Calibri"/>
                <a:ea typeface="Calibri"/>
                <a:cs typeface="Calibri"/>
                <a:sym typeface="Calibri"/>
              </a:rPr>
              <a:pPr algn="r"/>
              <a:t>10</a:t>
            </a:fld>
            <a:endParaRPr sz="1200"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0994897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1" name="Google Shape;571;g26ed20ef48_5_68:notes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72" name="Google Shape;572;g26ed20ef48_5_68:notes"/>
          <p:cNvSpPr txBox="1">
            <a:spLocks noGrp="1"/>
          </p:cNvSpPr>
          <p:nvPr>
            <p:ph type="body" idx="1"/>
          </p:nvPr>
        </p:nvSpPr>
        <p:spPr>
          <a:xfrm>
            <a:off x="701040" y="4473892"/>
            <a:ext cx="5608320" cy="43560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75" tIns="46575" rIns="93175" bIns="4657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Ann has created this newsletter to connect</a:t>
            </a:r>
            <a:r>
              <a:rPr lang="en-US" sz="1200" b="0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directly with her families -   it includes activities that are not online as well as online activities – complete with links, pictures, </a:t>
            </a:r>
            <a:r>
              <a:rPr lang="en-US" sz="12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etc</a:t>
            </a:r>
            <a:endParaRPr sz="1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73" name="Google Shape;573;g26ed20ef48_5_68:notes"/>
          <p:cNvSpPr txBox="1">
            <a:spLocks noGrp="1"/>
          </p:cNvSpPr>
          <p:nvPr>
            <p:ph type="sldNum" idx="12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75" tIns="46575" rIns="93175" bIns="46575" anchor="b" anchorCtr="0">
            <a:noAutofit/>
          </a:bodyPr>
          <a:lstStyle/>
          <a:p>
            <a:pPr algn="r"/>
            <a:fld id="{00000000-1234-1234-1234-123412341234}" type="slidenum">
              <a:rPr lang="en-US" sz="1200">
                <a:latin typeface="Calibri"/>
                <a:ea typeface="Calibri"/>
                <a:cs typeface="Calibri"/>
                <a:sym typeface="Calibri"/>
              </a:rPr>
              <a:pPr algn="r"/>
              <a:t>2</a:t>
            </a:fld>
            <a:endParaRPr sz="1200"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5460878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1" name="Google Shape;571;g26ed20ef48_5_68:notes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72" name="Google Shape;572;g26ed20ef48_5_68:notes"/>
          <p:cNvSpPr txBox="1">
            <a:spLocks noGrp="1"/>
          </p:cNvSpPr>
          <p:nvPr>
            <p:ph type="body" idx="1"/>
          </p:nvPr>
        </p:nvSpPr>
        <p:spPr>
          <a:xfrm>
            <a:off x="701040" y="4473892"/>
            <a:ext cx="5608320" cy="43560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75" tIns="46575" rIns="93175" bIns="4657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Ann has created this newsletter to connect</a:t>
            </a:r>
            <a:r>
              <a:rPr lang="en-US" sz="1200" b="0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directly with her families -   it includes activities that are not online as well as online activities – complete with links, pictures, </a:t>
            </a:r>
            <a:r>
              <a:rPr lang="en-US" sz="12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etc</a:t>
            </a:r>
            <a:endParaRPr sz="1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73" name="Google Shape;573;g26ed20ef48_5_68:notes"/>
          <p:cNvSpPr txBox="1">
            <a:spLocks noGrp="1"/>
          </p:cNvSpPr>
          <p:nvPr>
            <p:ph type="sldNum" idx="12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75" tIns="46575" rIns="93175" bIns="46575" anchor="b" anchorCtr="0">
            <a:noAutofit/>
          </a:bodyPr>
          <a:lstStyle/>
          <a:p>
            <a:pPr algn="r"/>
            <a:fld id="{00000000-1234-1234-1234-123412341234}" type="slidenum">
              <a:rPr lang="en-US" sz="1200">
                <a:latin typeface="Calibri"/>
                <a:ea typeface="Calibri"/>
                <a:cs typeface="Calibri"/>
                <a:sym typeface="Calibri"/>
              </a:rPr>
              <a:pPr algn="r"/>
              <a:t>3</a:t>
            </a:fld>
            <a:endParaRPr sz="1200"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56758619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1" name="Google Shape;571;g26ed20ef48_5_68:notes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72" name="Google Shape;572;g26ed20ef48_5_68:notes"/>
          <p:cNvSpPr txBox="1">
            <a:spLocks noGrp="1"/>
          </p:cNvSpPr>
          <p:nvPr>
            <p:ph type="body" idx="1"/>
          </p:nvPr>
        </p:nvSpPr>
        <p:spPr>
          <a:xfrm>
            <a:off x="701040" y="4473892"/>
            <a:ext cx="5608320" cy="43560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75" tIns="46575" rIns="93175" bIns="4657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Ann has created this newsletter to connect</a:t>
            </a:r>
            <a:r>
              <a:rPr lang="en-US" sz="1200" b="0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directly with her families -   it includes activities that are not online as well as online activities – complete with links, pictures, </a:t>
            </a:r>
            <a:r>
              <a:rPr lang="en-US" sz="12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etc</a:t>
            </a:r>
            <a:endParaRPr sz="1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73" name="Google Shape;573;g26ed20ef48_5_68:notes"/>
          <p:cNvSpPr txBox="1">
            <a:spLocks noGrp="1"/>
          </p:cNvSpPr>
          <p:nvPr>
            <p:ph type="sldNum" idx="12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75" tIns="46575" rIns="93175" bIns="46575" anchor="b" anchorCtr="0">
            <a:noAutofit/>
          </a:bodyPr>
          <a:lstStyle/>
          <a:p>
            <a:pPr algn="r"/>
            <a:fld id="{00000000-1234-1234-1234-123412341234}" type="slidenum">
              <a:rPr lang="en-US" sz="1200">
                <a:latin typeface="Calibri"/>
                <a:ea typeface="Calibri"/>
                <a:cs typeface="Calibri"/>
                <a:sym typeface="Calibri"/>
              </a:rPr>
              <a:pPr algn="r"/>
              <a:t>4</a:t>
            </a:fld>
            <a:endParaRPr sz="1200"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97586852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1" name="Google Shape;571;g26ed20ef48_5_68:notes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72" name="Google Shape;572;g26ed20ef48_5_68:notes"/>
          <p:cNvSpPr txBox="1">
            <a:spLocks noGrp="1"/>
          </p:cNvSpPr>
          <p:nvPr>
            <p:ph type="body" idx="1"/>
          </p:nvPr>
        </p:nvSpPr>
        <p:spPr>
          <a:xfrm>
            <a:off x="701040" y="4473892"/>
            <a:ext cx="5608320" cy="43560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75" tIns="46575" rIns="93175" bIns="4657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Ann has created this newsletter to connect</a:t>
            </a:r>
            <a:r>
              <a:rPr lang="en-US" sz="1200" b="0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directly with her families -   it includes activities that are not online as well as online activities – complete with links, pictures, </a:t>
            </a:r>
            <a:r>
              <a:rPr lang="en-US" sz="12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etc</a:t>
            </a:r>
            <a:endParaRPr sz="1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73" name="Google Shape;573;g26ed20ef48_5_68:notes"/>
          <p:cNvSpPr txBox="1">
            <a:spLocks noGrp="1"/>
          </p:cNvSpPr>
          <p:nvPr>
            <p:ph type="sldNum" idx="12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75" tIns="46575" rIns="93175" bIns="46575" anchor="b" anchorCtr="0">
            <a:noAutofit/>
          </a:bodyPr>
          <a:lstStyle/>
          <a:p>
            <a:pPr algn="r"/>
            <a:fld id="{00000000-1234-1234-1234-123412341234}" type="slidenum">
              <a:rPr lang="en-US" sz="1200">
                <a:latin typeface="Calibri"/>
                <a:ea typeface="Calibri"/>
                <a:cs typeface="Calibri"/>
                <a:sym typeface="Calibri"/>
              </a:rPr>
              <a:pPr algn="r"/>
              <a:t>5</a:t>
            </a:fld>
            <a:endParaRPr sz="1200"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10430390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1" name="Google Shape;571;g26ed20ef48_5_68:notes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72" name="Google Shape;572;g26ed20ef48_5_68:notes"/>
          <p:cNvSpPr txBox="1">
            <a:spLocks noGrp="1"/>
          </p:cNvSpPr>
          <p:nvPr>
            <p:ph type="body" idx="1"/>
          </p:nvPr>
        </p:nvSpPr>
        <p:spPr>
          <a:xfrm>
            <a:off x="701040" y="4473892"/>
            <a:ext cx="5608320" cy="43560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75" tIns="46575" rIns="93175" bIns="4657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Ann has created this newsletter to connect</a:t>
            </a:r>
            <a:r>
              <a:rPr lang="en-US" sz="1200" b="0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directly with her families -   it includes activities that are not online as well as online activities – complete with links, pictures, </a:t>
            </a:r>
            <a:r>
              <a:rPr lang="en-US" sz="12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etc</a:t>
            </a:r>
            <a:endParaRPr sz="1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73" name="Google Shape;573;g26ed20ef48_5_68:notes"/>
          <p:cNvSpPr txBox="1">
            <a:spLocks noGrp="1"/>
          </p:cNvSpPr>
          <p:nvPr>
            <p:ph type="sldNum" idx="12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75" tIns="46575" rIns="93175" bIns="46575" anchor="b" anchorCtr="0">
            <a:noAutofit/>
          </a:bodyPr>
          <a:lstStyle/>
          <a:p>
            <a:pPr algn="r"/>
            <a:fld id="{00000000-1234-1234-1234-123412341234}" type="slidenum">
              <a:rPr lang="en-US" sz="1200">
                <a:latin typeface="Calibri"/>
                <a:ea typeface="Calibri"/>
                <a:cs typeface="Calibri"/>
                <a:sym typeface="Calibri"/>
              </a:rPr>
              <a:pPr algn="r"/>
              <a:t>6</a:t>
            </a:fld>
            <a:endParaRPr sz="1200"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33340519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1" name="Google Shape;571;g26ed20ef48_5_68:notes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72" name="Google Shape;572;g26ed20ef48_5_68:notes"/>
          <p:cNvSpPr txBox="1">
            <a:spLocks noGrp="1"/>
          </p:cNvSpPr>
          <p:nvPr>
            <p:ph type="body" idx="1"/>
          </p:nvPr>
        </p:nvSpPr>
        <p:spPr>
          <a:xfrm>
            <a:off x="701040" y="4473892"/>
            <a:ext cx="5608320" cy="43560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75" tIns="46575" rIns="93175" bIns="4657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Ann has created this newsletter to connect</a:t>
            </a:r>
            <a:r>
              <a:rPr lang="en-US" sz="1200" b="0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directly with her families -   it includes activities that are not online as well as online activities – complete with links, pictures, </a:t>
            </a:r>
            <a:r>
              <a:rPr lang="en-US" sz="12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etc</a:t>
            </a:r>
            <a:endParaRPr sz="1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73" name="Google Shape;573;g26ed20ef48_5_68:notes"/>
          <p:cNvSpPr txBox="1">
            <a:spLocks noGrp="1"/>
          </p:cNvSpPr>
          <p:nvPr>
            <p:ph type="sldNum" idx="12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75" tIns="46575" rIns="93175" bIns="46575" anchor="b" anchorCtr="0">
            <a:noAutofit/>
          </a:bodyPr>
          <a:lstStyle/>
          <a:p>
            <a:pPr algn="r"/>
            <a:fld id="{00000000-1234-1234-1234-123412341234}" type="slidenum">
              <a:rPr lang="en-US" sz="1200">
                <a:latin typeface="Calibri"/>
                <a:ea typeface="Calibri"/>
                <a:cs typeface="Calibri"/>
                <a:sym typeface="Calibri"/>
              </a:rPr>
              <a:pPr algn="r"/>
              <a:t>7</a:t>
            </a:fld>
            <a:endParaRPr sz="1200"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15701063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1" name="Google Shape;571;g26ed20ef48_5_68:notes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72" name="Google Shape;572;g26ed20ef48_5_68:notes"/>
          <p:cNvSpPr txBox="1">
            <a:spLocks noGrp="1"/>
          </p:cNvSpPr>
          <p:nvPr>
            <p:ph type="body" idx="1"/>
          </p:nvPr>
        </p:nvSpPr>
        <p:spPr>
          <a:xfrm>
            <a:off x="701040" y="4473892"/>
            <a:ext cx="5608320" cy="43560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75" tIns="46575" rIns="93175" bIns="4657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Ann has created this newsletter to connect</a:t>
            </a:r>
            <a:r>
              <a:rPr lang="en-US" sz="1200" b="0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directly with her families -   it includes activities that are not online as well as online activities – complete with links, pictures, </a:t>
            </a:r>
            <a:r>
              <a:rPr lang="en-US" sz="12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etc</a:t>
            </a:r>
            <a:endParaRPr sz="1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73" name="Google Shape;573;g26ed20ef48_5_68:notes"/>
          <p:cNvSpPr txBox="1">
            <a:spLocks noGrp="1"/>
          </p:cNvSpPr>
          <p:nvPr>
            <p:ph type="sldNum" idx="12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75" tIns="46575" rIns="93175" bIns="46575" anchor="b" anchorCtr="0">
            <a:noAutofit/>
          </a:bodyPr>
          <a:lstStyle/>
          <a:p>
            <a:pPr algn="r"/>
            <a:fld id="{00000000-1234-1234-1234-123412341234}" type="slidenum">
              <a:rPr lang="en-US" sz="1200">
                <a:latin typeface="Calibri"/>
                <a:ea typeface="Calibri"/>
                <a:cs typeface="Calibri"/>
                <a:sym typeface="Calibri"/>
              </a:rPr>
              <a:pPr algn="r"/>
              <a:t>8</a:t>
            </a:fld>
            <a:endParaRPr sz="1200"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7648334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1" name="Google Shape;571;g26ed20ef48_5_68:notes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72" name="Google Shape;572;g26ed20ef48_5_68:notes"/>
          <p:cNvSpPr txBox="1">
            <a:spLocks noGrp="1"/>
          </p:cNvSpPr>
          <p:nvPr>
            <p:ph type="body" idx="1"/>
          </p:nvPr>
        </p:nvSpPr>
        <p:spPr>
          <a:xfrm>
            <a:off x="701040" y="4473892"/>
            <a:ext cx="5608320" cy="43560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75" tIns="46575" rIns="93175" bIns="4657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Ann has created this newsletter to connect</a:t>
            </a:r>
            <a:r>
              <a:rPr lang="en-US" sz="1200" b="0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directly with her families -   it includes activities that are not online as well as online activities – complete with links, pictures, </a:t>
            </a:r>
            <a:r>
              <a:rPr lang="en-US" sz="12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etc</a:t>
            </a:r>
            <a:endParaRPr sz="1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73" name="Google Shape;573;g26ed20ef48_5_68:notes"/>
          <p:cNvSpPr txBox="1">
            <a:spLocks noGrp="1"/>
          </p:cNvSpPr>
          <p:nvPr>
            <p:ph type="sldNum" idx="12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75" tIns="46575" rIns="93175" bIns="46575" anchor="b" anchorCtr="0">
            <a:noAutofit/>
          </a:bodyPr>
          <a:lstStyle/>
          <a:p>
            <a:pPr algn="r"/>
            <a:fld id="{00000000-1234-1234-1234-123412341234}" type="slidenum">
              <a:rPr lang="en-US" sz="1200">
                <a:latin typeface="Calibri"/>
                <a:ea typeface="Calibri"/>
                <a:cs typeface="Calibri"/>
                <a:sym typeface="Calibri"/>
              </a:rPr>
              <a:pPr algn="r"/>
              <a:t>9</a:t>
            </a:fld>
            <a:endParaRPr sz="1200"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1365607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Title and Content">
    <p:spTree>
      <p:nvGrpSpPr>
        <p:cNvPr id="1" name="Shape 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Google Shape;228;p30"/>
          <p:cNvSpPr txBox="1"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Clr>
                <a:srgbClr val="758C5A"/>
              </a:buClr>
              <a:buSzPts val="1400"/>
              <a:buFont typeface="Calibri"/>
              <a:buNone/>
              <a:defRPr sz="3600" b="0" i="0" u="none" strike="noStrike" cap="none">
                <a:solidFill>
                  <a:srgbClr val="758C5A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229" name="Google Shape;229;p30"/>
          <p:cNvSpPr txBox="1"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381000" algn="l" rtl="0">
              <a:spcBef>
                <a:spcPts val="480"/>
              </a:spcBef>
              <a:spcAft>
                <a:spcPts val="0"/>
              </a:spcAft>
              <a:buClr>
                <a:srgbClr val="AE9638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rgbClr val="AE963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55600" algn="l" rtl="0">
              <a:spcBef>
                <a:spcPts val="400"/>
              </a:spcBef>
              <a:spcAft>
                <a:spcPts val="0"/>
              </a:spcAft>
              <a:buClr>
                <a:srgbClr val="AE9638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rgbClr val="AE963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42900" algn="l" rtl="0">
              <a:spcBef>
                <a:spcPts val="360"/>
              </a:spcBef>
              <a:spcAft>
                <a:spcPts val="0"/>
              </a:spcAft>
              <a:buClr>
                <a:srgbClr val="AE9638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rgbClr val="AE963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30200" algn="l" rtl="0">
              <a:spcBef>
                <a:spcPts val="320"/>
              </a:spcBef>
              <a:spcAft>
                <a:spcPts val="0"/>
              </a:spcAft>
              <a:buClr>
                <a:srgbClr val="AE9638"/>
              </a:buClr>
              <a:buSzPts val="1600"/>
              <a:buFont typeface="Arial"/>
              <a:buChar char="–"/>
              <a:defRPr sz="1600" b="0" i="0" u="none" strike="noStrike" cap="none">
                <a:solidFill>
                  <a:srgbClr val="AE963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30200" algn="l" rtl="0">
              <a:spcBef>
                <a:spcPts val="320"/>
              </a:spcBef>
              <a:spcAft>
                <a:spcPts val="0"/>
              </a:spcAft>
              <a:buClr>
                <a:srgbClr val="AE9638"/>
              </a:buClr>
              <a:buSzPts val="1600"/>
              <a:buFont typeface="Arial"/>
              <a:buChar char="»"/>
              <a:defRPr sz="1600" b="0" i="0" u="none" strike="noStrike" cap="none">
                <a:solidFill>
                  <a:srgbClr val="AE963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30" name="Google Shape;230;p30"/>
          <p:cNvSpPr txBox="1">
            <a:spLocks noGrp="1"/>
          </p:cNvSpPr>
          <p:nvPr>
            <p:ph type="dt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31" name="Google Shape;231;p30"/>
          <p:cNvSpPr txBox="1">
            <a:spLocks noGrp="1"/>
          </p:cNvSpPr>
          <p:nvPr>
            <p:ph type="ft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32" name="Google Shape;232;p30"/>
          <p:cNvSpPr txBox="1">
            <a:spLocks noGrp="1"/>
          </p:cNvSpPr>
          <p:nvPr>
            <p:ph type="sldNum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00000000-1234-1234-1234-123412341234}" type="slidenum">
              <a:rPr lang="en-US"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845650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8" name="Google Shape;158;p28"/>
          <p:cNvGrpSpPr/>
          <p:nvPr/>
        </p:nvGrpSpPr>
        <p:grpSpPr>
          <a:xfrm>
            <a:off x="0" y="0"/>
            <a:ext cx="12192000" cy="6858000"/>
            <a:chOff x="0" y="0"/>
            <a:chExt cx="9144000" cy="6858000"/>
          </a:xfrm>
        </p:grpSpPr>
        <p:sp>
          <p:nvSpPr>
            <p:cNvPr id="159" name="Google Shape;159;p28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algn="ctr">
                <a:buClr>
                  <a:srgbClr val="000000"/>
                </a:buClr>
                <a:buFont typeface="Arial"/>
                <a:buNone/>
              </a:pPr>
              <a:endParaRPr sz="1800" kern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160" name="Google Shape;160;p28"/>
            <p:cNvGrpSpPr/>
            <p:nvPr/>
          </p:nvGrpSpPr>
          <p:grpSpPr>
            <a:xfrm rot="10800000">
              <a:off x="152398" y="152400"/>
              <a:ext cx="1066802" cy="689114"/>
              <a:chOff x="2497" y="1995"/>
              <a:chExt cx="805" cy="520"/>
            </a:xfrm>
          </p:grpSpPr>
          <p:sp>
            <p:nvSpPr>
              <p:cNvPr id="161" name="Google Shape;161;p28"/>
              <p:cNvSpPr/>
              <p:nvPr/>
            </p:nvSpPr>
            <p:spPr>
              <a:xfrm>
                <a:off x="3043" y="2467"/>
                <a:ext cx="46" cy="48"/>
              </a:xfrm>
              <a:prstGeom prst="rect">
                <a:avLst/>
              </a:prstGeom>
              <a:solidFill>
                <a:srgbClr val="EAEEE6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00" kern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62" name="Google Shape;162;p28"/>
              <p:cNvSpPr/>
              <p:nvPr/>
            </p:nvSpPr>
            <p:spPr>
              <a:xfrm>
                <a:off x="2699" y="2467"/>
                <a:ext cx="48" cy="48"/>
              </a:xfrm>
              <a:prstGeom prst="rect">
                <a:avLst/>
              </a:prstGeom>
              <a:solidFill>
                <a:srgbClr val="EAEEE6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00" kern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63" name="Google Shape;163;p28"/>
              <p:cNvSpPr/>
              <p:nvPr/>
            </p:nvSpPr>
            <p:spPr>
              <a:xfrm>
                <a:off x="2598" y="2467"/>
                <a:ext cx="47" cy="48"/>
              </a:xfrm>
              <a:prstGeom prst="rect">
                <a:avLst/>
              </a:prstGeom>
              <a:solidFill>
                <a:srgbClr val="EAEEE6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00" kern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64" name="Google Shape;164;p28"/>
              <p:cNvSpPr/>
              <p:nvPr/>
            </p:nvSpPr>
            <p:spPr>
              <a:xfrm>
                <a:off x="2497" y="2467"/>
                <a:ext cx="48" cy="48"/>
              </a:xfrm>
              <a:prstGeom prst="rect">
                <a:avLst/>
              </a:prstGeom>
              <a:solidFill>
                <a:srgbClr val="EAEEE6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00" kern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65" name="Google Shape;165;p28"/>
              <p:cNvSpPr/>
              <p:nvPr/>
            </p:nvSpPr>
            <p:spPr>
              <a:xfrm>
                <a:off x="3148" y="2467"/>
                <a:ext cx="48" cy="48"/>
              </a:xfrm>
              <a:prstGeom prst="rect">
                <a:avLst/>
              </a:prstGeom>
              <a:solidFill>
                <a:srgbClr val="EAEEE6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00" kern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66" name="Google Shape;166;p28"/>
              <p:cNvSpPr/>
              <p:nvPr/>
            </p:nvSpPr>
            <p:spPr>
              <a:xfrm>
                <a:off x="3254" y="2467"/>
                <a:ext cx="48" cy="48"/>
              </a:xfrm>
              <a:prstGeom prst="rect">
                <a:avLst/>
              </a:prstGeom>
              <a:solidFill>
                <a:srgbClr val="EAEEE6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00" kern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67" name="Google Shape;167;p28"/>
              <p:cNvSpPr/>
              <p:nvPr/>
            </p:nvSpPr>
            <p:spPr>
              <a:xfrm>
                <a:off x="3148" y="2206"/>
                <a:ext cx="48" cy="48"/>
              </a:xfrm>
              <a:prstGeom prst="rect">
                <a:avLst/>
              </a:prstGeom>
              <a:solidFill>
                <a:srgbClr val="EAEEE6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00" kern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68" name="Google Shape;168;p28"/>
              <p:cNvSpPr/>
              <p:nvPr/>
            </p:nvSpPr>
            <p:spPr>
              <a:xfrm>
                <a:off x="3254" y="2206"/>
                <a:ext cx="48" cy="48"/>
              </a:xfrm>
              <a:prstGeom prst="rect">
                <a:avLst/>
              </a:prstGeom>
              <a:solidFill>
                <a:srgbClr val="EAEEE6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00" kern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69" name="Google Shape;169;p28"/>
              <p:cNvSpPr/>
              <p:nvPr/>
            </p:nvSpPr>
            <p:spPr>
              <a:xfrm>
                <a:off x="3148" y="2100"/>
                <a:ext cx="48" cy="48"/>
              </a:xfrm>
              <a:prstGeom prst="rect">
                <a:avLst/>
              </a:prstGeom>
              <a:solidFill>
                <a:srgbClr val="EAEEE6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00" kern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70" name="Google Shape;170;p28"/>
              <p:cNvSpPr/>
              <p:nvPr/>
            </p:nvSpPr>
            <p:spPr>
              <a:xfrm>
                <a:off x="3254" y="2100"/>
                <a:ext cx="48" cy="48"/>
              </a:xfrm>
              <a:prstGeom prst="rect">
                <a:avLst/>
              </a:prstGeom>
              <a:solidFill>
                <a:srgbClr val="EAEEE6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00" kern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71" name="Google Shape;171;p28"/>
              <p:cNvSpPr/>
              <p:nvPr/>
            </p:nvSpPr>
            <p:spPr>
              <a:xfrm>
                <a:off x="2940" y="2206"/>
                <a:ext cx="48" cy="48"/>
              </a:xfrm>
              <a:prstGeom prst="rect">
                <a:avLst/>
              </a:prstGeom>
              <a:solidFill>
                <a:srgbClr val="EAEEE6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00" kern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72" name="Google Shape;172;p28"/>
              <p:cNvSpPr/>
              <p:nvPr/>
            </p:nvSpPr>
            <p:spPr>
              <a:xfrm>
                <a:off x="3046" y="2206"/>
                <a:ext cx="47" cy="48"/>
              </a:xfrm>
              <a:prstGeom prst="rect">
                <a:avLst/>
              </a:prstGeom>
              <a:solidFill>
                <a:srgbClr val="EAEEE6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00" kern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73" name="Google Shape;173;p28"/>
              <p:cNvSpPr/>
              <p:nvPr/>
            </p:nvSpPr>
            <p:spPr>
              <a:xfrm>
                <a:off x="2839" y="2206"/>
                <a:ext cx="48" cy="48"/>
              </a:xfrm>
              <a:prstGeom prst="rect">
                <a:avLst/>
              </a:prstGeom>
              <a:solidFill>
                <a:srgbClr val="EAEEE6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00" kern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74" name="Google Shape;174;p28"/>
              <p:cNvSpPr/>
              <p:nvPr/>
            </p:nvSpPr>
            <p:spPr>
              <a:xfrm>
                <a:off x="3148" y="2305"/>
                <a:ext cx="48" cy="48"/>
              </a:xfrm>
              <a:prstGeom prst="rect">
                <a:avLst/>
              </a:prstGeom>
              <a:solidFill>
                <a:srgbClr val="EAEEE6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00" kern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75" name="Google Shape;175;p28"/>
              <p:cNvSpPr/>
              <p:nvPr/>
            </p:nvSpPr>
            <p:spPr>
              <a:xfrm>
                <a:off x="3254" y="2305"/>
                <a:ext cx="48" cy="48"/>
              </a:xfrm>
              <a:prstGeom prst="rect">
                <a:avLst/>
              </a:prstGeom>
              <a:solidFill>
                <a:srgbClr val="EAEEE6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00" kern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76" name="Google Shape;176;p28"/>
              <p:cNvSpPr/>
              <p:nvPr/>
            </p:nvSpPr>
            <p:spPr>
              <a:xfrm>
                <a:off x="2940" y="2305"/>
                <a:ext cx="48" cy="48"/>
              </a:xfrm>
              <a:prstGeom prst="rect">
                <a:avLst/>
              </a:prstGeom>
              <a:solidFill>
                <a:srgbClr val="EAEEE6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00" kern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77" name="Google Shape;177;p28"/>
              <p:cNvSpPr/>
              <p:nvPr/>
            </p:nvSpPr>
            <p:spPr>
              <a:xfrm>
                <a:off x="3046" y="2305"/>
                <a:ext cx="47" cy="48"/>
              </a:xfrm>
              <a:prstGeom prst="rect">
                <a:avLst/>
              </a:prstGeom>
              <a:solidFill>
                <a:srgbClr val="EAEEE6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00" kern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78" name="Google Shape;178;p28"/>
              <p:cNvSpPr/>
              <p:nvPr/>
            </p:nvSpPr>
            <p:spPr>
              <a:xfrm>
                <a:off x="2839" y="2305"/>
                <a:ext cx="48" cy="48"/>
              </a:xfrm>
              <a:prstGeom prst="rect">
                <a:avLst/>
              </a:prstGeom>
              <a:solidFill>
                <a:srgbClr val="EAEEE6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00" kern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79" name="Google Shape;179;p28"/>
              <p:cNvSpPr/>
              <p:nvPr/>
            </p:nvSpPr>
            <p:spPr>
              <a:xfrm>
                <a:off x="3148" y="1995"/>
                <a:ext cx="48" cy="47"/>
              </a:xfrm>
              <a:prstGeom prst="rect">
                <a:avLst/>
              </a:prstGeom>
              <a:solidFill>
                <a:srgbClr val="EAEEE6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00" kern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80" name="Google Shape;180;p28"/>
              <p:cNvSpPr/>
              <p:nvPr/>
            </p:nvSpPr>
            <p:spPr>
              <a:xfrm>
                <a:off x="3254" y="1995"/>
                <a:ext cx="48" cy="47"/>
              </a:xfrm>
              <a:prstGeom prst="rect">
                <a:avLst/>
              </a:prstGeom>
              <a:solidFill>
                <a:srgbClr val="EAEEE6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800" kern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181" name="Google Shape;181;p28"/>
            <p:cNvSpPr/>
            <p:nvPr/>
          </p:nvSpPr>
          <p:spPr>
            <a:xfrm>
              <a:off x="8054975" y="0"/>
              <a:ext cx="1089025" cy="2663164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0" y="0"/>
                  </a:moveTo>
                  <a:lnTo>
                    <a:pt x="120000" y="0"/>
                  </a:lnTo>
                  <a:lnTo>
                    <a:pt x="120000" y="120000"/>
                  </a:lnTo>
                  <a:lnTo>
                    <a:pt x="118910" y="111752"/>
                  </a:lnTo>
                  <a:lnTo>
                    <a:pt x="117821" y="103917"/>
                  </a:lnTo>
                  <a:lnTo>
                    <a:pt x="116731" y="96460"/>
                  </a:lnTo>
                  <a:lnTo>
                    <a:pt x="115558" y="89381"/>
                  </a:lnTo>
                  <a:lnTo>
                    <a:pt x="114301" y="82714"/>
                  </a:lnTo>
                  <a:lnTo>
                    <a:pt x="112960" y="76357"/>
                  </a:lnTo>
                  <a:lnTo>
                    <a:pt x="111452" y="70343"/>
                  </a:lnTo>
                  <a:lnTo>
                    <a:pt x="109860" y="64639"/>
                  </a:lnTo>
                  <a:lnTo>
                    <a:pt x="108184" y="59312"/>
                  </a:lnTo>
                  <a:lnTo>
                    <a:pt x="106256" y="54295"/>
                  </a:lnTo>
                  <a:lnTo>
                    <a:pt x="104329" y="49553"/>
                  </a:lnTo>
                  <a:lnTo>
                    <a:pt x="102067" y="45120"/>
                  </a:lnTo>
                  <a:lnTo>
                    <a:pt x="99720" y="40962"/>
                  </a:lnTo>
                  <a:lnTo>
                    <a:pt x="97039" y="37044"/>
                  </a:lnTo>
                  <a:lnTo>
                    <a:pt x="94273" y="33436"/>
                  </a:lnTo>
                  <a:lnTo>
                    <a:pt x="91256" y="30000"/>
                  </a:lnTo>
                  <a:lnTo>
                    <a:pt x="87905" y="26838"/>
                  </a:lnTo>
                  <a:lnTo>
                    <a:pt x="84385" y="23917"/>
                  </a:lnTo>
                  <a:lnTo>
                    <a:pt x="80614" y="21202"/>
                  </a:lnTo>
                  <a:lnTo>
                    <a:pt x="76508" y="18694"/>
                  </a:lnTo>
                  <a:lnTo>
                    <a:pt x="72067" y="16323"/>
                  </a:lnTo>
                  <a:lnTo>
                    <a:pt x="67374" y="14192"/>
                  </a:lnTo>
                  <a:lnTo>
                    <a:pt x="62346" y="12164"/>
                  </a:lnTo>
                  <a:lnTo>
                    <a:pt x="56983" y="10343"/>
                  </a:lnTo>
                  <a:lnTo>
                    <a:pt x="51201" y="8659"/>
                  </a:lnTo>
                  <a:lnTo>
                    <a:pt x="45167" y="7079"/>
                  </a:lnTo>
                  <a:lnTo>
                    <a:pt x="38631" y="5670"/>
                  </a:lnTo>
                  <a:lnTo>
                    <a:pt x="31759" y="4398"/>
                  </a:lnTo>
                  <a:lnTo>
                    <a:pt x="24469" y="3161"/>
                  </a:lnTo>
                  <a:lnTo>
                    <a:pt x="16759" y="2027"/>
                  </a:lnTo>
                  <a:lnTo>
                    <a:pt x="8631" y="96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00" kern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82" name="Google Shape;182;p28"/>
            <p:cNvSpPr/>
            <p:nvPr/>
          </p:nvSpPr>
          <p:spPr>
            <a:xfrm>
              <a:off x="1295400" y="5715000"/>
              <a:ext cx="6858000" cy="91440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120000" y="0"/>
                  </a:moveTo>
                  <a:lnTo>
                    <a:pt x="120000" y="7970"/>
                  </a:lnTo>
                  <a:lnTo>
                    <a:pt x="118234" y="19571"/>
                  </a:lnTo>
                  <a:lnTo>
                    <a:pt x="116121" y="30509"/>
                  </a:lnTo>
                  <a:lnTo>
                    <a:pt x="113674" y="40870"/>
                  </a:lnTo>
                  <a:lnTo>
                    <a:pt x="110929" y="50523"/>
                  </a:lnTo>
                  <a:lnTo>
                    <a:pt x="107905" y="59557"/>
                  </a:lnTo>
                  <a:lnTo>
                    <a:pt x="104610" y="67970"/>
                  </a:lnTo>
                  <a:lnTo>
                    <a:pt x="101086" y="75719"/>
                  </a:lnTo>
                  <a:lnTo>
                    <a:pt x="97333" y="82848"/>
                  </a:lnTo>
                  <a:lnTo>
                    <a:pt x="93398" y="89357"/>
                  </a:lnTo>
                  <a:lnTo>
                    <a:pt x="89277" y="95247"/>
                  </a:lnTo>
                  <a:lnTo>
                    <a:pt x="85023" y="100472"/>
                  </a:lnTo>
                  <a:lnTo>
                    <a:pt x="80623" y="105121"/>
                  </a:lnTo>
                  <a:lnTo>
                    <a:pt x="76126" y="109107"/>
                  </a:lnTo>
                  <a:lnTo>
                    <a:pt x="71552" y="112472"/>
                  </a:lnTo>
                  <a:lnTo>
                    <a:pt x="66902" y="115217"/>
                  </a:lnTo>
                  <a:lnTo>
                    <a:pt x="62217" y="117298"/>
                  </a:lnTo>
                  <a:lnTo>
                    <a:pt x="57518" y="118848"/>
                  </a:lnTo>
                  <a:lnTo>
                    <a:pt x="52819" y="119734"/>
                  </a:lnTo>
                  <a:lnTo>
                    <a:pt x="48155" y="119999"/>
                  </a:lnTo>
                  <a:lnTo>
                    <a:pt x="43540" y="119645"/>
                  </a:lnTo>
                  <a:lnTo>
                    <a:pt x="38987" y="118715"/>
                  </a:lnTo>
                  <a:lnTo>
                    <a:pt x="34531" y="117121"/>
                  </a:lnTo>
                  <a:lnTo>
                    <a:pt x="30194" y="114996"/>
                  </a:lnTo>
                  <a:lnTo>
                    <a:pt x="25996" y="112206"/>
                  </a:lnTo>
                  <a:lnTo>
                    <a:pt x="21950" y="108797"/>
                  </a:lnTo>
                  <a:lnTo>
                    <a:pt x="18093" y="104811"/>
                  </a:lnTo>
                  <a:lnTo>
                    <a:pt x="14436" y="100250"/>
                  </a:lnTo>
                  <a:lnTo>
                    <a:pt x="11010" y="95070"/>
                  </a:lnTo>
                  <a:lnTo>
                    <a:pt x="7826" y="89269"/>
                  </a:lnTo>
                  <a:lnTo>
                    <a:pt x="4921" y="82848"/>
                  </a:lnTo>
                  <a:lnTo>
                    <a:pt x="2300" y="75896"/>
                  </a:lnTo>
                  <a:lnTo>
                    <a:pt x="0" y="68324"/>
                  </a:lnTo>
                  <a:lnTo>
                    <a:pt x="0" y="65269"/>
                  </a:lnTo>
                  <a:lnTo>
                    <a:pt x="2370" y="72398"/>
                  </a:lnTo>
                  <a:lnTo>
                    <a:pt x="5053" y="78996"/>
                  </a:lnTo>
                  <a:lnTo>
                    <a:pt x="8028" y="85018"/>
                  </a:lnTo>
                  <a:lnTo>
                    <a:pt x="11267" y="90420"/>
                  </a:lnTo>
                  <a:lnTo>
                    <a:pt x="14742" y="95247"/>
                  </a:lnTo>
                  <a:lnTo>
                    <a:pt x="18447" y="99586"/>
                  </a:lnTo>
                  <a:lnTo>
                    <a:pt x="22347" y="103217"/>
                  </a:lnTo>
                  <a:lnTo>
                    <a:pt x="26434" y="106317"/>
                  </a:lnTo>
                  <a:lnTo>
                    <a:pt x="30674" y="108797"/>
                  </a:lnTo>
                  <a:lnTo>
                    <a:pt x="35039" y="110701"/>
                  </a:lnTo>
                  <a:lnTo>
                    <a:pt x="39522" y="112073"/>
                  </a:lnTo>
                  <a:lnTo>
                    <a:pt x="44089" y="112782"/>
                  </a:lnTo>
                  <a:lnTo>
                    <a:pt x="48732" y="112915"/>
                  </a:lnTo>
                  <a:lnTo>
                    <a:pt x="53417" y="112428"/>
                  </a:lnTo>
                  <a:lnTo>
                    <a:pt x="58116" y="111365"/>
                  </a:lnTo>
                  <a:lnTo>
                    <a:pt x="62829" y="109726"/>
                  </a:lnTo>
                  <a:lnTo>
                    <a:pt x="67506" y="107424"/>
                  </a:lnTo>
                  <a:lnTo>
                    <a:pt x="72143" y="104546"/>
                  </a:lnTo>
                  <a:lnTo>
                    <a:pt x="76716" y="101092"/>
                  </a:lnTo>
                  <a:lnTo>
                    <a:pt x="81200" y="96974"/>
                  </a:lnTo>
                  <a:lnTo>
                    <a:pt x="85572" y="92280"/>
                  </a:lnTo>
                  <a:lnTo>
                    <a:pt x="89812" y="86966"/>
                  </a:lnTo>
                  <a:lnTo>
                    <a:pt x="93899" y="81077"/>
                  </a:lnTo>
                  <a:lnTo>
                    <a:pt x="97798" y="74523"/>
                  </a:lnTo>
                  <a:lnTo>
                    <a:pt x="101510" y="67394"/>
                  </a:lnTo>
                  <a:lnTo>
                    <a:pt x="104993" y="59645"/>
                  </a:lnTo>
                  <a:lnTo>
                    <a:pt x="108232" y="51276"/>
                  </a:lnTo>
                  <a:lnTo>
                    <a:pt x="111207" y="42243"/>
                  </a:lnTo>
                  <a:lnTo>
                    <a:pt x="113897" y="32634"/>
                  </a:lnTo>
                  <a:lnTo>
                    <a:pt x="116274" y="22405"/>
                  </a:lnTo>
                  <a:lnTo>
                    <a:pt x="118310" y="11512"/>
                  </a:lnTo>
                  <a:lnTo>
                    <a:pt x="120000" y="0"/>
                  </a:lnTo>
                  <a:close/>
                </a:path>
              </a:pathLst>
            </a:custGeom>
            <a:gradFill>
              <a:gsLst>
                <a:gs pos="0">
                  <a:srgbClr val="FFFFFF">
                    <a:alpha val="29803"/>
                  </a:srgbClr>
                </a:gs>
                <a:gs pos="50000">
                  <a:schemeClr val="accent2"/>
                </a:gs>
                <a:gs pos="100000">
                  <a:srgbClr val="FFFFFF">
                    <a:alpha val="29803"/>
                  </a:srgbClr>
                </a:gs>
              </a:gsLst>
              <a:lin ang="0" scaled="0"/>
            </a:gra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800" kern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83" name="Google Shape;183;p28"/>
          <p:cNvSpPr txBox="1"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Clr>
                <a:srgbClr val="758C5A"/>
              </a:buClr>
              <a:buSzPts val="1400"/>
              <a:buFont typeface="Calibri"/>
              <a:buNone/>
              <a:defRPr sz="3600" b="0" i="0" u="none" strike="noStrike" cap="none">
                <a:solidFill>
                  <a:srgbClr val="758C5A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84" name="Google Shape;184;p28"/>
          <p:cNvSpPr txBox="1"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381000" algn="l" rtl="0">
              <a:spcBef>
                <a:spcPts val="480"/>
              </a:spcBef>
              <a:spcAft>
                <a:spcPts val="0"/>
              </a:spcAft>
              <a:buClr>
                <a:srgbClr val="AE9638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rgbClr val="AE963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55600" algn="l" rtl="0">
              <a:spcBef>
                <a:spcPts val="400"/>
              </a:spcBef>
              <a:spcAft>
                <a:spcPts val="0"/>
              </a:spcAft>
              <a:buClr>
                <a:srgbClr val="AE9638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rgbClr val="AE963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42900" algn="l" rtl="0">
              <a:spcBef>
                <a:spcPts val="360"/>
              </a:spcBef>
              <a:spcAft>
                <a:spcPts val="0"/>
              </a:spcAft>
              <a:buClr>
                <a:srgbClr val="AE9638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rgbClr val="AE963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30200" algn="l" rtl="0">
              <a:spcBef>
                <a:spcPts val="320"/>
              </a:spcBef>
              <a:spcAft>
                <a:spcPts val="0"/>
              </a:spcAft>
              <a:buClr>
                <a:srgbClr val="AE9638"/>
              </a:buClr>
              <a:buSzPts val="1600"/>
              <a:buFont typeface="Arial"/>
              <a:buChar char="–"/>
              <a:defRPr sz="1600" b="0" i="0" u="none" strike="noStrike" cap="none">
                <a:solidFill>
                  <a:srgbClr val="AE963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30200" algn="l" rtl="0">
              <a:spcBef>
                <a:spcPts val="320"/>
              </a:spcBef>
              <a:spcAft>
                <a:spcPts val="0"/>
              </a:spcAft>
              <a:buClr>
                <a:srgbClr val="AE9638"/>
              </a:buClr>
              <a:buSzPts val="1600"/>
              <a:buFont typeface="Arial"/>
              <a:buChar char="»"/>
              <a:defRPr sz="1600" b="0" i="0" u="none" strike="noStrike" cap="none">
                <a:solidFill>
                  <a:srgbClr val="AE963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85" name="Google Shape;185;p28"/>
          <p:cNvSpPr txBox="1">
            <a:spLocks noGrp="1"/>
          </p:cNvSpPr>
          <p:nvPr>
            <p:ph type="dt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>
              <a:buClr>
                <a:srgbClr val="000000"/>
              </a:buClr>
              <a:buFont typeface="Arial"/>
              <a:buNone/>
            </a:pPr>
            <a:endParaRPr kern="0"/>
          </a:p>
        </p:txBody>
      </p:sp>
      <p:sp>
        <p:nvSpPr>
          <p:cNvPr id="186" name="Google Shape;186;p28"/>
          <p:cNvSpPr txBox="1">
            <a:spLocks noGrp="1"/>
          </p:cNvSpPr>
          <p:nvPr>
            <p:ph type="ft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>
              <a:buClr>
                <a:srgbClr val="000000"/>
              </a:buClr>
              <a:buFont typeface="Arial"/>
              <a:buNone/>
            </a:pPr>
            <a:endParaRPr kern="0"/>
          </a:p>
        </p:txBody>
      </p:sp>
      <p:sp>
        <p:nvSpPr>
          <p:cNvPr id="187" name="Google Shape;187;p28"/>
          <p:cNvSpPr txBox="1">
            <a:spLocks noGrp="1"/>
          </p:cNvSpPr>
          <p:nvPr>
            <p:ph type="sldNum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u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u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u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u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u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u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u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u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u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 kern="0"/>
              <a:pPr>
                <a:buClr>
                  <a:srgbClr val="000000"/>
                </a:buClr>
                <a:buFont typeface="Arial"/>
                <a:buNone/>
              </a:pPr>
              <a:t>‹#›</a:t>
            </a:fld>
            <a:endParaRPr kern="0"/>
          </a:p>
        </p:txBody>
      </p:sp>
    </p:spTree>
    <p:extLst>
      <p:ext uri="{BB962C8B-B14F-4D97-AF65-F5344CB8AC3E}">
        <p14:creationId xmlns:p14="http://schemas.microsoft.com/office/powerpoint/2010/main" val="2815304988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63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www.smore.com/u7ba8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www.mtlsd.org/district/superintendent/update-and-mindful-moment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5" name="Google Shape;575;p79"/>
          <p:cNvSpPr txBox="1">
            <a:spLocks noGrp="1"/>
          </p:cNvSpPr>
          <p:nvPr>
            <p:ph type="title"/>
          </p:nvPr>
        </p:nvSpPr>
        <p:spPr>
          <a:xfrm>
            <a:off x="1760220" y="274638"/>
            <a:ext cx="930402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r>
              <a:rPr lang="en-US" sz="3240" dirty="0"/>
              <a:t>     </a:t>
            </a:r>
            <a:endParaRPr sz="3200" dirty="0"/>
          </a:p>
        </p:txBody>
      </p:sp>
      <p:pic>
        <p:nvPicPr>
          <p:cNvPr id="576" name="Google Shape;576;p7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166860" y="5809862"/>
            <a:ext cx="1609789" cy="984592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/>
          <p:cNvSpPr txBox="1"/>
          <p:nvPr/>
        </p:nvSpPr>
        <p:spPr>
          <a:xfrm>
            <a:off x="1823149" y="1714501"/>
            <a:ext cx="89535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400" b="1" dirty="0">
              <a:solidFill>
                <a:srgbClr val="0070C0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r>
              <a:rPr lang="en-US" sz="2400" b="1" dirty="0">
                <a:solidFill>
                  <a:srgbClr val="0070C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 </a:t>
            </a:r>
            <a:endParaRPr lang="en-US" sz="2400" b="1" dirty="0">
              <a:solidFill>
                <a:srgbClr val="C00000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315844" y="1417638"/>
            <a:ext cx="785101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Aharoni" panose="02010803020104030203" pitchFamily="2" charset="-79"/>
                <a:cs typeface="Aharoni" panose="02010803020104030203" pitchFamily="2" charset="-79"/>
              </a:rPr>
              <a:t>Ann Wolfe -  Upper Adams</a:t>
            </a:r>
          </a:p>
          <a:p>
            <a:endParaRPr lang="en-US" sz="2400" dirty="0"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r>
              <a:rPr lang="en-US" sz="2400" dirty="0">
                <a:latin typeface="Aharoni" panose="02010803020104030203" pitchFamily="2" charset="-79"/>
                <a:cs typeface="Aharoni" panose="02010803020104030203" pitchFamily="2" charset="-79"/>
                <a:hlinkClick r:id="rId4"/>
              </a:rPr>
              <a:t>https://www.smore.com/u7ba8</a:t>
            </a:r>
            <a:endParaRPr lang="en-US" sz="2400" dirty="0"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endParaRPr lang="en-US" sz="2400" dirty="0"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r>
              <a:rPr lang="en-US" sz="2400" dirty="0" err="1">
                <a:latin typeface="Aharoni" panose="02010803020104030203" pitchFamily="2" charset="-79"/>
                <a:cs typeface="Aharoni" panose="02010803020104030203" pitchFamily="2" charset="-79"/>
              </a:rPr>
              <a:t>Smore</a:t>
            </a:r>
            <a:r>
              <a:rPr lang="en-US" sz="2400" dirty="0">
                <a:latin typeface="Aharoni" panose="02010803020104030203" pitchFamily="2" charset="-79"/>
                <a:cs typeface="Aharoni" panose="02010803020104030203" pitchFamily="2" charset="-79"/>
              </a:rPr>
              <a:t> Newsletter</a:t>
            </a:r>
          </a:p>
        </p:txBody>
      </p:sp>
    </p:spTree>
    <p:extLst>
      <p:ext uri="{BB962C8B-B14F-4D97-AF65-F5344CB8AC3E}">
        <p14:creationId xmlns:p14="http://schemas.microsoft.com/office/powerpoint/2010/main" val="14841836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5" name="Google Shape;575;p79"/>
          <p:cNvSpPr txBox="1">
            <a:spLocks noGrp="1"/>
          </p:cNvSpPr>
          <p:nvPr>
            <p:ph type="title"/>
          </p:nvPr>
        </p:nvSpPr>
        <p:spPr>
          <a:xfrm>
            <a:off x="1760220" y="274638"/>
            <a:ext cx="930402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r>
              <a:rPr lang="en-US" sz="3240" dirty="0"/>
              <a:t>     </a:t>
            </a:r>
            <a:endParaRPr sz="3200" dirty="0"/>
          </a:p>
        </p:txBody>
      </p:sp>
      <p:pic>
        <p:nvPicPr>
          <p:cNvPr id="576" name="Google Shape;576;p7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166860" y="5809862"/>
            <a:ext cx="1609789" cy="984592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/>
          <p:cNvSpPr txBox="1"/>
          <p:nvPr/>
        </p:nvSpPr>
        <p:spPr>
          <a:xfrm>
            <a:off x="1823149" y="1714501"/>
            <a:ext cx="89535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400" b="1" dirty="0">
              <a:solidFill>
                <a:srgbClr val="0070C0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r>
              <a:rPr lang="en-US" sz="2400" b="1" dirty="0">
                <a:solidFill>
                  <a:srgbClr val="0070C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 </a:t>
            </a:r>
            <a:endParaRPr lang="en-US" sz="2400" b="1" dirty="0">
              <a:solidFill>
                <a:srgbClr val="C00000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315843" y="1417638"/>
            <a:ext cx="9587683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Aharoni" panose="02010803020104030203" pitchFamily="2" charset="-79"/>
                <a:cs typeface="Aharoni" panose="02010803020104030203" pitchFamily="2" charset="-79"/>
              </a:rPr>
              <a:t>Chris Wolfson – Andrew Mellon MS</a:t>
            </a:r>
          </a:p>
          <a:p>
            <a:endParaRPr lang="en-US" sz="2400" dirty="0"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 marL="342900" indent="-342900">
              <a:buFontTx/>
              <a:buChar char="-"/>
            </a:pPr>
            <a:r>
              <a:rPr lang="en-US" sz="2400" dirty="0">
                <a:latin typeface="Aharoni" panose="02010803020104030203" pitchFamily="2" charset="-79"/>
                <a:cs typeface="Aharoni" panose="02010803020104030203" pitchFamily="2" charset="-79"/>
              </a:rPr>
              <a:t>Superintendent does a livestream every morning with an update as well as some mindful meditation exercises.  A big hit with the community.</a:t>
            </a:r>
          </a:p>
          <a:p>
            <a:pPr marL="342900" indent="-342900">
              <a:buFontTx/>
              <a:buChar char="-"/>
            </a:pPr>
            <a:endParaRPr lang="en-US" sz="2400" dirty="0"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r>
              <a:rPr lang="en-US" sz="2400" dirty="0">
                <a:latin typeface="Aharoni" panose="02010803020104030203" pitchFamily="2" charset="-79"/>
                <a:cs typeface="Aharoni" panose="02010803020104030203" pitchFamily="2" charset="-79"/>
                <a:hlinkClick r:id="rId4"/>
              </a:rPr>
              <a:t>https://www.mtlsd.org/district/superintendent/update-and-mindful-moment</a:t>
            </a:r>
            <a:endParaRPr lang="en-US" sz="2400" dirty="0"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endParaRPr lang="en-US" sz="2400" dirty="0"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endParaRPr lang="en-US" sz="2400" dirty="0"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 marL="342900" indent="-342900">
              <a:buFontTx/>
              <a:buChar char="-"/>
            </a:pPr>
            <a:endParaRPr lang="en-US" sz="2400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1669903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5" name="Google Shape;575;p79"/>
          <p:cNvSpPr txBox="1">
            <a:spLocks noGrp="1"/>
          </p:cNvSpPr>
          <p:nvPr>
            <p:ph type="title"/>
          </p:nvPr>
        </p:nvSpPr>
        <p:spPr>
          <a:xfrm>
            <a:off x="1760220" y="274638"/>
            <a:ext cx="930402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r>
              <a:rPr lang="en-US" sz="3240" dirty="0"/>
              <a:t>     </a:t>
            </a:r>
            <a:endParaRPr sz="3200" dirty="0"/>
          </a:p>
        </p:txBody>
      </p:sp>
      <p:pic>
        <p:nvPicPr>
          <p:cNvPr id="576" name="Google Shape;576;p7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166860" y="5809862"/>
            <a:ext cx="1609789" cy="984592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/>
          <p:cNvSpPr txBox="1"/>
          <p:nvPr/>
        </p:nvSpPr>
        <p:spPr>
          <a:xfrm>
            <a:off x="1823149" y="1714501"/>
            <a:ext cx="89535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400" b="1" dirty="0">
              <a:solidFill>
                <a:srgbClr val="0070C0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r>
              <a:rPr lang="en-US" sz="2400" b="1" dirty="0">
                <a:solidFill>
                  <a:srgbClr val="0070C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 </a:t>
            </a:r>
            <a:endParaRPr lang="en-US" sz="2400" b="1" dirty="0">
              <a:solidFill>
                <a:srgbClr val="C00000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315844" y="1417638"/>
            <a:ext cx="785101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Aharoni" panose="02010803020104030203" pitchFamily="2" charset="-79"/>
                <a:cs typeface="Aharoni" panose="02010803020104030203" pitchFamily="2" charset="-79"/>
              </a:rPr>
              <a:t>Laurie </a:t>
            </a:r>
            <a:r>
              <a:rPr lang="en-US" sz="2400" dirty="0" err="1">
                <a:latin typeface="Aharoni" panose="02010803020104030203" pitchFamily="2" charset="-79"/>
                <a:cs typeface="Aharoni" panose="02010803020104030203" pitchFamily="2" charset="-79"/>
              </a:rPr>
              <a:t>Tocci</a:t>
            </a:r>
            <a:r>
              <a:rPr lang="en-US" sz="2400" dirty="0">
                <a:latin typeface="Aharoni" panose="02010803020104030203" pitchFamily="2" charset="-79"/>
                <a:cs typeface="Aharoni" panose="02010803020104030203" pitchFamily="2" charset="-79"/>
              </a:rPr>
              <a:t> -  </a:t>
            </a:r>
            <a:r>
              <a:rPr lang="en-US" sz="2400" dirty="0" err="1">
                <a:latin typeface="Aharoni" panose="02010803020104030203" pitchFamily="2" charset="-79"/>
                <a:cs typeface="Aharoni" panose="02010803020104030203" pitchFamily="2" charset="-79"/>
              </a:rPr>
              <a:t>Wyland</a:t>
            </a:r>
            <a:r>
              <a:rPr lang="en-US" sz="2400" dirty="0">
                <a:latin typeface="Aharoni" panose="02010803020104030203" pitchFamily="2" charset="-79"/>
                <a:cs typeface="Aharoni" panose="02010803020104030203" pitchFamily="2" charset="-79"/>
              </a:rPr>
              <a:t> ES</a:t>
            </a:r>
          </a:p>
          <a:p>
            <a:endParaRPr lang="en-US" sz="2400" dirty="0"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r>
              <a:rPr lang="en-US" sz="2400" dirty="0">
                <a:latin typeface="Aharoni" panose="02010803020104030203" pitchFamily="2" charset="-79"/>
                <a:cs typeface="Aharoni" panose="02010803020104030203" pitchFamily="2" charset="-79"/>
              </a:rPr>
              <a:t>Created Theme Days – she has created a special theme each day this week and encourages parents to take pictures of children and send them</a:t>
            </a:r>
          </a:p>
          <a:p>
            <a:endParaRPr lang="en-US" sz="2400" dirty="0"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r>
              <a:rPr lang="en-US" sz="2400" dirty="0">
                <a:latin typeface="Aharoni" panose="02010803020104030203" pitchFamily="2" charset="-79"/>
                <a:cs typeface="Aharoni" panose="02010803020104030203" pitchFamily="2" charset="-79"/>
              </a:rPr>
              <a:t>Mary Kay Kelly – Manheim ES</a:t>
            </a:r>
          </a:p>
          <a:p>
            <a:endParaRPr lang="en-US" sz="2400" dirty="0"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r>
              <a:rPr lang="en-US" sz="2400" dirty="0">
                <a:latin typeface="Aharoni" panose="02010803020104030203" pitchFamily="2" charset="-79"/>
                <a:cs typeface="Aharoni" panose="02010803020104030203" pitchFamily="2" charset="-79"/>
              </a:rPr>
              <a:t>Created Spirit Days -  Exercise Day, St. Patrick’s Day, Show Your USA Spirit, First Day of Spring, Manheim Spirit Day</a:t>
            </a:r>
          </a:p>
          <a:p>
            <a:endParaRPr lang="en-US" sz="2400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9002825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5" name="Google Shape;575;p79"/>
          <p:cNvSpPr txBox="1">
            <a:spLocks noGrp="1"/>
          </p:cNvSpPr>
          <p:nvPr>
            <p:ph type="title"/>
          </p:nvPr>
        </p:nvSpPr>
        <p:spPr>
          <a:xfrm>
            <a:off x="1760220" y="274638"/>
            <a:ext cx="930402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r>
              <a:rPr lang="en-US" sz="3240" dirty="0"/>
              <a:t>     </a:t>
            </a:r>
            <a:endParaRPr sz="3200" dirty="0"/>
          </a:p>
        </p:txBody>
      </p:sp>
      <p:pic>
        <p:nvPicPr>
          <p:cNvPr id="576" name="Google Shape;576;p7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166860" y="5809862"/>
            <a:ext cx="1609789" cy="984592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/>
          <p:cNvSpPr txBox="1"/>
          <p:nvPr/>
        </p:nvSpPr>
        <p:spPr>
          <a:xfrm>
            <a:off x="1823149" y="1714501"/>
            <a:ext cx="89535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400" b="1" dirty="0">
              <a:solidFill>
                <a:srgbClr val="0070C0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r>
              <a:rPr lang="en-US" sz="2400" b="1" dirty="0">
                <a:solidFill>
                  <a:srgbClr val="0070C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 </a:t>
            </a:r>
            <a:endParaRPr lang="en-US" sz="2400" b="1" dirty="0">
              <a:solidFill>
                <a:srgbClr val="C00000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315844" y="1417638"/>
            <a:ext cx="785101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Aharoni" panose="02010803020104030203" pitchFamily="2" charset="-79"/>
                <a:cs typeface="Aharoni" panose="02010803020104030203" pitchFamily="2" charset="-79"/>
              </a:rPr>
              <a:t>Story Hour -  submitted by many principals</a:t>
            </a:r>
          </a:p>
          <a:p>
            <a:endParaRPr lang="en-US" sz="2400" dirty="0"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r>
              <a:rPr lang="en-US" sz="2400" dirty="0">
                <a:latin typeface="Aharoni" panose="02010803020104030203" pitchFamily="2" charset="-79"/>
                <a:cs typeface="Aharoni" panose="02010803020104030203" pitchFamily="2" charset="-79"/>
              </a:rPr>
              <a:t>Jim </a:t>
            </a:r>
            <a:r>
              <a:rPr lang="en-US" sz="2400" dirty="0" err="1">
                <a:latin typeface="Aharoni" panose="02010803020104030203" pitchFamily="2" charset="-79"/>
                <a:cs typeface="Aharoni" panose="02010803020104030203" pitchFamily="2" charset="-79"/>
              </a:rPr>
              <a:t>Orchosky</a:t>
            </a:r>
            <a:endParaRPr lang="en-US" sz="2400" dirty="0"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r>
              <a:rPr lang="en-US" sz="2400" dirty="0">
                <a:latin typeface="Aharoni" panose="02010803020104030203" pitchFamily="2" charset="-79"/>
                <a:cs typeface="Aharoni" panose="02010803020104030203" pitchFamily="2" charset="-79"/>
              </a:rPr>
              <a:t>Laurie </a:t>
            </a:r>
            <a:r>
              <a:rPr lang="en-US" sz="2400" dirty="0" err="1">
                <a:latin typeface="Aharoni" panose="02010803020104030203" pitchFamily="2" charset="-79"/>
                <a:cs typeface="Aharoni" panose="02010803020104030203" pitchFamily="2" charset="-79"/>
              </a:rPr>
              <a:t>Tocci</a:t>
            </a:r>
            <a:endParaRPr lang="en-US" sz="2400" dirty="0"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endParaRPr lang="en-US" sz="2400" dirty="0"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endParaRPr lang="en-US" sz="2400" dirty="0"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r>
              <a:rPr lang="en-US" sz="2400" dirty="0">
                <a:latin typeface="Aharoni" panose="02010803020104030203" pitchFamily="2" charset="-79"/>
                <a:cs typeface="Aharoni" panose="02010803020104030203" pitchFamily="2" charset="-79"/>
              </a:rPr>
              <a:t>Principals have a set story hour time and students can view principal reading live.</a:t>
            </a:r>
          </a:p>
          <a:p>
            <a:endParaRPr lang="en-US" sz="2400" dirty="0"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r>
              <a:rPr lang="en-US" sz="2400" dirty="0">
                <a:latin typeface="Aharoni" panose="02010803020104030203" pitchFamily="2" charset="-79"/>
                <a:cs typeface="Aharoni" panose="02010803020104030203" pitchFamily="2" charset="-79"/>
              </a:rPr>
              <a:t>In addition, some principals have differentiated the readings by having a story hour for younger students and then another one for older students</a:t>
            </a:r>
          </a:p>
        </p:txBody>
      </p:sp>
    </p:spTree>
    <p:extLst>
      <p:ext uri="{BB962C8B-B14F-4D97-AF65-F5344CB8AC3E}">
        <p14:creationId xmlns:p14="http://schemas.microsoft.com/office/powerpoint/2010/main" val="27646338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5" name="Google Shape;575;p79"/>
          <p:cNvSpPr txBox="1">
            <a:spLocks noGrp="1"/>
          </p:cNvSpPr>
          <p:nvPr>
            <p:ph type="title"/>
          </p:nvPr>
        </p:nvSpPr>
        <p:spPr>
          <a:xfrm>
            <a:off x="1760220" y="274638"/>
            <a:ext cx="930402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r>
              <a:rPr lang="en-US" sz="3240" dirty="0"/>
              <a:t>     </a:t>
            </a:r>
            <a:endParaRPr sz="3200" dirty="0"/>
          </a:p>
        </p:txBody>
      </p:sp>
      <p:pic>
        <p:nvPicPr>
          <p:cNvPr id="576" name="Google Shape;576;p7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166860" y="5809862"/>
            <a:ext cx="1609789" cy="984592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/>
          <p:cNvSpPr txBox="1"/>
          <p:nvPr/>
        </p:nvSpPr>
        <p:spPr>
          <a:xfrm>
            <a:off x="1823149" y="1714501"/>
            <a:ext cx="89535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400" b="1" dirty="0">
              <a:solidFill>
                <a:srgbClr val="0070C0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r>
              <a:rPr lang="en-US" sz="2400" b="1" dirty="0">
                <a:solidFill>
                  <a:srgbClr val="0070C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 </a:t>
            </a:r>
            <a:endParaRPr lang="en-US" sz="2400" b="1" dirty="0">
              <a:solidFill>
                <a:srgbClr val="C00000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315844" y="1417638"/>
            <a:ext cx="7851016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Aharoni" panose="02010803020104030203" pitchFamily="2" charset="-79"/>
                <a:cs typeface="Aharoni" panose="02010803020104030203" pitchFamily="2" charset="-79"/>
              </a:rPr>
              <a:t>Mike </a:t>
            </a:r>
            <a:r>
              <a:rPr lang="en-US" sz="2400" dirty="0" err="1">
                <a:latin typeface="Aharoni" panose="02010803020104030203" pitchFamily="2" charset="-79"/>
                <a:cs typeface="Aharoni" panose="02010803020104030203" pitchFamily="2" charset="-79"/>
              </a:rPr>
              <a:t>Cominos</a:t>
            </a:r>
            <a:r>
              <a:rPr lang="en-US" sz="2400" dirty="0">
                <a:latin typeface="Aharoni" panose="02010803020104030203" pitchFamily="2" charset="-79"/>
                <a:cs typeface="Aharoni" panose="02010803020104030203" pitchFamily="2" charset="-79"/>
              </a:rPr>
              <a:t> -  Armstrong Jr-</a:t>
            </a:r>
            <a:r>
              <a:rPr lang="en-US" sz="2400" dirty="0" err="1">
                <a:latin typeface="Aharoni" panose="02010803020104030203" pitchFamily="2" charset="-79"/>
                <a:cs typeface="Aharoni" panose="02010803020104030203" pitchFamily="2" charset="-79"/>
              </a:rPr>
              <a:t>Sr</a:t>
            </a:r>
            <a:r>
              <a:rPr lang="en-US" sz="2400" dirty="0">
                <a:latin typeface="Aharoni" panose="02010803020104030203" pitchFamily="2" charset="-79"/>
                <a:cs typeface="Aharoni" panose="02010803020104030203" pitchFamily="2" charset="-79"/>
              </a:rPr>
              <a:t> High School</a:t>
            </a:r>
          </a:p>
          <a:p>
            <a:r>
              <a:rPr lang="en-US" sz="2400" dirty="0">
                <a:latin typeface="Aharoni" panose="02010803020104030203" pitchFamily="2" charset="-79"/>
                <a:cs typeface="Aharoni" panose="02010803020104030203" pitchFamily="2" charset="-79"/>
              </a:rPr>
              <a:t>Joseph Williams – Walnut Elementary</a:t>
            </a:r>
          </a:p>
          <a:p>
            <a:endParaRPr lang="en-US" sz="2400" dirty="0"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r>
              <a:rPr lang="en-US" sz="2400" dirty="0">
                <a:latin typeface="Aharoni" panose="02010803020104030203" pitchFamily="2" charset="-79"/>
                <a:cs typeface="Aharoni" panose="02010803020104030203" pitchFamily="2" charset="-79"/>
              </a:rPr>
              <a:t>Mike is trying to maintain a sense of normalcy for his students.   Even though they are not a 1 to 1 school, they are using Google classroom and other tools to communicate.</a:t>
            </a:r>
          </a:p>
          <a:p>
            <a:endParaRPr lang="en-US" sz="2400" dirty="0"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r>
              <a:rPr lang="en-US" sz="2400" dirty="0">
                <a:latin typeface="Aharoni" panose="02010803020104030203" pitchFamily="2" charset="-79"/>
                <a:cs typeface="Aharoni" panose="02010803020104030203" pitchFamily="2" charset="-79"/>
              </a:rPr>
              <a:t>Curtis Johnson -  State College HS</a:t>
            </a:r>
          </a:p>
          <a:p>
            <a:endParaRPr lang="en-US" sz="2400" dirty="0"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r>
              <a:rPr lang="en-US" sz="2400" dirty="0">
                <a:latin typeface="Aharoni" panose="02010803020104030203" pitchFamily="2" charset="-79"/>
                <a:cs typeface="Aharoni" panose="02010803020104030203" pitchFamily="2" charset="-79"/>
              </a:rPr>
              <a:t>CJ and his staff are using Google Docs, YouTube, and Zoom to keep in touch with each other </a:t>
            </a:r>
            <a:r>
              <a:rPr lang="en-US" sz="2400">
                <a:latin typeface="Aharoni" panose="02010803020104030203" pitchFamily="2" charset="-79"/>
                <a:cs typeface="Aharoni" panose="02010803020104030203" pitchFamily="2" charset="-79"/>
              </a:rPr>
              <a:t>and community.</a:t>
            </a:r>
            <a:endParaRPr lang="en-US" sz="2400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2868424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5" name="Google Shape;575;p79"/>
          <p:cNvSpPr txBox="1">
            <a:spLocks noGrp="1"/>
          </p:cNvSpPr>
          <p:nvPr>
            <p:ph type="title"/>
          </p:nvPr>
        </p:nvSpPr>
        <p:spPr>
          <a:xfrm>
            <a:off x="1760220" y="274638"/>
            <a:ext cx="930402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r>
              <a:rPr lang="en-US" sz="3240" dirty="0"/>
              <a:t>     </a:t>
            </a:r>
            <a:endParaRPr sz="3200" dirty="0"/>
          </a:p>
        </p:txBody>
      </p:sp>
      <p:pic>
        <p:nvPicPr>
          <p:cNvPr id="576" name="Google Shape;576;p7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166860" y="5809862"/>
            <a:ext cx="1609789" cy="984592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/>
          <p:cNvSpPr txBox="1"/>
          <p:nvPr/>
        </p:nvSpPr>
        <p:spPr>
          <a:xfrm>
            <a:off x="1823149" y="1714501"/>
            <a:ext cx="89535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400" b="1" dirty="0">
              <a:solidFill>
                <a:srgbClr val="0070C0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r>
              <a:rPr lang="en-US" sz="2400" b="1" dirty="0">
                <a:solidFill>
                  <a:srgbClr val="0070C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 </a:t>
            </a:r>
            <a:endParaRPr lang="en-US" sz="2400" b="1" dirty="0">
              <a:solidFill>
                <a:srgbClr val="C00000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315843" y="1417638"/>
            <a:ext cx="9587683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Aharoni" panose="02010803020104030203" pitchFamily="2" charset="-79"/>
                <a:cs typeface="Aharoni" panose="02010803020104030203" pitchFamily="2" charset="-79"/>
              </a:rPr>
              <a:t>Chris </a:t>
            </a:r>
            <a:r>
              <a:rPr lang="en-US" sz="2400" dirty="0" err="1">
                <a:latin typeface="Aharoni" panose="02010803020104030203" pitchFamily="2" charset="-79"/>
                <a:cs typeface="Aharoni" panose="02010803020104030203" pitchFamily="2" charset="-79"/>
              </a:rPr>
              <a:t>Santini</a:t>
            </a:r>
            <a:r>
              <a:rPr lang="en-US" sz="2400" dirty="0">
                <a:latin typeface="Aharoni" panose="02010803020104030203" pitchFamily="2" charset="-79"/>
                <a:cs typeface="Aharoni" panose="02010803020104030203" pitchFamily="2" charset="-79"/>
              </a:rPr>
              <a:t> – Central Cambria High School</a:t>
            </a:r>
          </a:p>
          <a:p>
            <a:endParaRPr lang="en-US" sz="2400" dirty="0"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 marL="342900" indent="-342900">
              <a:buFontTx/>
              <a:buChar char="-"/>
            </a:pPr>
            <a:r>
              <a:rPr lang="en-US" sz="2400" dirty="0">
                <a:latin typeface="Aharoni" panose="02010803020104030203" pitchFamily="2" charset="-79"/>
                <a:cs typeface="Aharoni" panose="02010803020104030203" pitchFamily="2" charset="-79"/>
              </a:rPr>
              <a:t>Communicating with parents via </a:t>
            </a:r>
            <a:r>
              <a:rPr lang="en-US" sz="2400" dirty="0" err="1">
                <a:latin typeface="Aharoni" panose="02010803020104030203" pitchFamily="2" charset="-79"/>
                <a:cs typeface="Aharoni" panose="02010803020104030203" pitchFamily="2" charset="-79"/>
              </a:rPr>
              <a:t>Skylert</a:t>
            </a:r>
            <a:endParaRPr lang="en-US" sz="2400" dirty="0"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 marL="342900" indent="-342900">
              <a:buFontTx/>
              <a:buChar char="-"/>
            </a:pPr>
            <a:r>
              <a:rPr lang="en-US" sz="2400" dirty="0">
                <a:latin typeface="Aharoni" panose="02010803020104030203" pitchFamily="2" charset="-79"/>
                <a:cs typeface="Aharoni" panose="02010803020104030203" pitchFamily="2" charset="-79"/>
              </a:rPr>
              <a:t>Expanding backpack program to provide food</a:t>
            </a:r>
          </a:p>
          <a:p>
            <a:pPr marL="342900" indent="-342900">
              <a:buFontTx/>
              <a:buChar char="-"/>
            </a:pPr>
            <a:r>
              <a:rPr lang="en-US" sz="2400" dirty="0">
                <a:latin typeface="Aharoni" panose="02010803020104030203" pitchFamily="2" charset="-79"/>
                <a:cs typeface="Aharoni" panose="02010803020104030203" pitchFamily="2" charset="-79"/>
              </a:rPr>
              <a:t>Compiling a list of resources for students</a:t>
            </a:r>
          </a:p>
          <a:p>
            <a:pPr marL="342900" indent="-342900">
              <a:buFontTx/>
              <a:buChar char="-"/>
            </a:pPr>
            <a:r>
              <a:rPr lang="en-US" sz="2400" dirty="0">
                <a:latin typeface="Aharoni" panose="02010803020104030203" pitchFamily="2" charset="-79"/>
                <a:cs typeface="Aharoni" panose="02010803020104030203" pitchFamily="2" charset="-79"/>
              </a:rPr>
              <a:t>Resources for parents to talk to students about COVID19</a:t>
            </a:r>
          </a:p>
          <a:p>
            <a:pPr marL="342900" indent="-342900">
              <a:buFontTx/>
              <a:buChar char="-"/>
            </a:pPr>
            <a:r>
              <a:rPr lang="en-US" sz="2400" dirty="0">
                <a:latin typeface="Aharoni" panose="02010803020104030203" pitchFamily="2" charset="-79"/>
                <a:cs typeface="Aharoni" panose="02010803020104030203" pitchFamily="2" charset="-79"/>
              </a:rPr>
              <a:t>Setting students up with free workouts to keep them physically active</a:t>
            </a:r>
          </a:p>
        </p:txBody>
      </p:sp>
    </p:spTree>
    <p:extLst>
      <p:ext uri="{BB962C8B-B14F-4D97-AF65-F5344CB8AC3E}">
        <p14:creationId xmlns:p14="http://schemas.microsoft.com/office/powerpoint/2010/main" val="22213724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5" name="Google Shape;575;p79"/>
          <p:cNvSpPr txBox="1">
            <a:spLocks noGrp="1"/>
          </p:cNvSpPr>
          <p:nvPr>
            <p:ph type="title"/>
          </p:nvPr>
        </p:nvSpPr>
        <p:spPr>
          <a:xfrm>
            <a:off x="1760220" y="274638"/>
            <a:ext cx="930402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r>
              <a:rPr lang="en-US" sz="3240" dirty="0"/>
              <a:t>     </a:t>
            </a:r>
            <a:endParaRPr sz="3200" dirty="0"/>
          </a:p>
        </p:txBody>
      </p:sp>
      <p:pic>
        <p:nvPicPr>
          <p:cNvPr id="576" name="Google Shape;576;p7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166860" y="5809862"/>
            <a:ext cx="1609789" cy="984592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/>
          <p:cNvSpPr txBox="1"/>
          <p:nvPr/>
        </p:nvSpPr>
        <p:spPr>
          <a:xfrm>
            <a:off x="1823149" y="1714501"/>
            <a:ext cx="89535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400" b="1" dirty="0">
              <a:solidFill>
                <a:srgbClr val="0070C0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r>
              <a:rPr lang="en-US" sz="2400" b="1" dirty="0">
                <a:solidFill>
                  <a:srgbClr val="0070C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 </a:t>
            </a:r>
            <a:endParaRPr lang="en-US" sz="2400" b="1" dirty="0">
              <a:solidFill>
                <a:srgbClr val="C00000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315843" y="1417638"/>
            <a:ext cx="9587683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Aharoni" panose="02010803020104030203" pitchFamily="2" charset="-79"/>
                <a:cs typeface="Aharoni" panose="02010803020104030203" pitchFamily="2" charset="-79"/>
              </a:rPr>
              <a:t>Chris </a:t>
            </a:r>
            <a:r>
              <a:rPr lang="en-US" sz="2400" dirty="0" err="1">
                <a:latin typeface="Aharoni" panose="02010803020104030203" pitchFamily="2" charset="-79"/>
                <a:cs typeface="Aharoni" panose="02010803020104030203" pitchFamily="2" charset="-79"/>
              </a:rPr>
              <a:t>Santini</a:t>
            </a:r>
            <a:r>
              <a:rPr lang="en-US" sz="2400" dirty="0">
                <a:latin typeface="Aharoni" panose="02010803020104030203" pitchFamily="2" charset="-79"/>
                <a:cs typeface="Aharoni" panose="02010803020104030203" pitchFamily="2" charset="-79"/>
              </a:rPr>
              <a:t> – Central Cambria High School</a:t>
            </a:r>
          </a:p>
          <a:p>
            <a:endParaRPr lang="en-US" sz="2400" dirty="0"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 marL="342900" indent="-342900">
              <a:buFontTx/>
              <a:buChar char="-"/>
            </a:pPr>
            <a:r>
              <a:rPr lang="en-US" sz="2400" dirty="0">
                <a:latin typeface="Aharoni" panose="02010803020104030203" pitchFamily="2" charset="-79"/>
                <a:cs typeface="Aharoni" panose="02010803020104030203" pitchFamily="2" charset="-79"/>
              </a:rPr>
              <a:t>Communicating with parents via </a:t>
            </a:r>
            <a:r>
              <a:rPr lang="en-US" sz="2400" dirty="0" err="1">
                <a:latin typeface="Aharoni" panose="02010803020104030203" pitchFamily="2" charset="-79"/>
                <a:cs typeface="Aharoni" panose="02010803020104030203" pitchFamily="2" charset="-79"/>
              </a:rPr>
              <a:t>Skylert</a:t>
            </a:r>
            <a:endParaRPr lang="en-US" sz="2400" dirty="0"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 marL="342900" indent="-342900">
              <a:buFontTx/>
              <a:buChar char="-"/>
            </a:pPr>
            <a:r>
              <a:rPr lang="en-US" sz="2400" dirty="0">
                <a:latin typeface="Aharoni" panose="02010803020104030203" pitchFamily="2" charset="-79"/>
                <a:cs typeface="Aharoni" panose="02010803020104030203" pitchFamily="2" charset="-79"/>
              </a:rPr>
              <a:t>Expanding backpack program to provide food</a:t>
            </a:r>
          </a:p>
          <a:p>
            <a:pPr marL="342900" indent="-342900">
              <a:buFontTx/>
              <a:buChar char="-"/>
            </a:pPr>
            <a:r>
              <a:rPr lang="en-US" sz="2400" dirty="0">
                <a:latin typeface="Aharoni" panose="02010803020104030203" pitchFamily="2" charset="-79"/>
                <a:cs typeface="Aharoni" panose="02010803020104030203" pitchFamily="2" charset="-79"/>
              </a:rPr>
              <a:t>Compiling a list of resources for students</a:t>
            </a:r>
          </a:p>
          <a:p>
            <a:pPr marL="342900" indent="-342900">
              <a:buFontTx/>
              <a:buChar char="-"/>
            </a:pPr>
            <a:r>
              <a:rPr lang="en-US" sz="2400" dirty="0">
                <a:latin typeface="Aharoni" panose="02010803020104030203" pitchFamily="2" charset="-79"/>
                <a:cs typeface="Aharoni" panose="02010803020104030203" pitchFamily="2" charset="-79"/>
              </a:rPr>
              <a:t>Resources for parents to talk to students about COVID19</a:t>
            </a:r>
          </a:p>
          <a:p>
            <a:pPr marL="342900" indent="-342900">
              <a:buFontTx/>
              <a:buChar char="-"/>
            </a:pPr>
            <a:r>
              <a:rPr lang="en-US" sz="2400" dirty="0">
                <a:latin typeface="Aharoni" panose="02010803020104030203" pitchFamily="2" charset="-79"/>
                <a:cs typeface="Aharoni" panose="02010803020104030203" pitchFamily="2" charset="-79"/>
              </a:rPr>
              <a:t>Setting students up with free workouts to keep them physically active</a:t>
            </a:r>
          </a:p>
        </p:txBody>
      </p:sp>
    </p:spTree>
    <p:extLst>
      <p:ext uri="{BB962C8B-B14F-4D97-AF65-F5344CB8AC3E}">
        <p14:creationId xmlns:p14="http://schemas.microsoft.com/office/powerpoint/2010/main" val="7015192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5" name="Google Shape;575;p79"/>
          <p:cNvSpPr txBox="1">
            <a:spLocks noGrp="1"/>
          </p:cNvSpPr>
          <p:nvPr>
            <p:ph type="title"/>
          </p:nvPr>
        </p:nvSpPr>
        <p:spPr>
          <a:xfrm>
            <a:off x="1760220" y="274638"/>
            <a:ext cx="930402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r>
              <a:rPr lang="en-US" sz="3240" dirty="0"/>
              <a:t>     </a:t>
            </a:r>
            <a:endParaRPr sz="3200" dirty="0"/>
          </a:p>
        </p:txBody>
      </p:sp>
      <p:pic>
        <p:nvPicPr>
          <p:cNvPr id="576" name="Google Shape;576;p7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166860" y="5809862"/>
            <a:ext cx="1609789" cy="984592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/>
          <p:cNvSpPr txBox="1"/>
          <p:nvPr/>
        </p:nvSpPr>
        <p:spPr>
          <a:xfrm>
            <a:off x="1823149" y="1714501"/>
            <a:ext cx="89535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400" b="1" dirty="0">
              <a:solidFill>
                <a:srgbClr val="0070C0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r>
              <a:rPr lang="en-US" sz="2400" b="1" dirty="0">
                <a:solidFill>
                  <a:srgbClr val="0070C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 </a:t>
            </a:r>
            <a:endParaRPr lang="en-US" sz="2400" b="1" dirty="0">
              <a:solidFill>
                <a:srgbClr val="C00000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315843" y="1417638"/>
            <a:ext cx="9587683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Aharoni" panose="02010803020104030203" pitchFamily="2" charset="-79"/>
                <a:cs typeface="Aharoni" panose="02010803020104030203" pitchFamily="2" charset="-79"/>
              </a:rPr>
              <a:t>George </a:t>
            </a:r>
            <a:r>
              <a:rPr lang="en-US" sz="2400" dirty="0" err="1">
                <a:latin typeface="Aharoni" panose="02010803020104030203" pitchFamily="2" charset="-79"/>
                <a:cs typeface="Aharoni" panose="02010803020104030203" pitchFamily="2" charset="-79"/>
              </a:rPr>
              <a:t>Drozin</a:t>
            </a:r>
            <a:r>
              <a:rPr lang="en-US" sz="2400" dirty="0">
                <a:latin typeface="Aharoni" panose="02010803020104030203" pitchFamily="2" charset="-79"/>
                <a:cs typeface="Aharoni" panose="02010803020104030203" pitchFamily="2" charset="-79"/>
              </a:rPr>
              <a:t> – Donald </a:t>
            </a:r>
            <a:r>
              <a:rPr lang="en-US" sz="2400" dirty="0" err="1">
                <a:latin typeface="Aharoni" panose="02010803020104030203" pitchFamily="2" charset="-79"/>
                <a:cs typeface="Aharoni" panose="02010803020104030203" pitchFamily="2" charset="-79"/>
              </a:rPr>
              <a:t>Eichhorn</a:t>
            </a:r>
            <a:r>
              <a:rPr lang="en-US" sz="2400" dirty="0">
                <a:latin typeface="Aharoni" panose="02010803020104030203" pitchFamily="2" charset="-79"/>
                <a:cs typeface="Aharoni" panose="02010803020104030203" pitchFamily="2" charset="-79"/>
              </a:rPr>
              <a:t> MS</a:t>
            </a:r>
          </a:p>
          <a:p>
            <a:endParaRPr lang="en-US" sz="2400" dirty="0"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 marL="342900" indent="-342900">
              <a:buFontTx/>
              <a:buChar char="-"/>
            </a:pPr>
            <a:r>
              <a:rPr lang="en-US" sz="2400" dirty="0">
                <a:latin typeface="Aharoni" panose="02010803020104030203" pitchFamily="2" charset="-79"/>
                <a:cs typeface="Aharoni" panose="02010803020104030203" pitchFamily="2" charset="-79"/>
              </a:rPr>
              <a:t>Not providing direct instruction during these two weeks</a:t>
            </a:r>
          </a:p>
          <a:p>
            <a:pPr marL="342900" indent="-342900">
              <a:buFontTx/>
              <a:buChar char="-"/>
            </a:pPr>
            <a:r>
              <a:rPr lang="en-US" sz="2400" dirty="0">
                <a:latin typeface="Aharoni" panose="02010803020104030203" pitchFamily="2" charset="-79"/>
                <a:cs typeface="Aharoni" panose="02010803020104030203" pitchFamily="2" charset="-79"/>
              </a:rPr>
              <a:t>Staff is providing list of activities for students that are both hands-on and online</a:t>
            </a:r>
          </a:p>
          <a:p>
            <a:pPr marL="342900" indent="-342900">
              <a:buFontTx/>
              <a:buChar char="-"/>
            </a:pPr>
            <a:r>
              <a:rPr lang="en-US" sz="2400" dirty="0">
                <a:latin typeface="Aharoni" panose="02010803020104030203" pitchFamily="2" charset="-79"/>
                <a:cs typeface="Aharoni" panose="02010803020104030203" pitchFamily="2" charset="-79"/>
              </a:rPr>
              <a:t>Using Google Docs and links for reading, science activities, problem-solving, exercises, and games</a:t>
            </a:r>
          </a:p>
          <a:p>
            <a:pPr marL="342900" indent="-342900">
              <a:buFontTx/>
              <a:buChar char="-"/>
            </a:pPr>
            <a:r>
              <a:rPr lang="en-US" sz="2400" dirty="0">
                <a:latin typeface="Aharoni" panose="02010803020104030203" pitchFamily="2" charset="-79"/>
                <a:cs typeface="Aharoni" panose="02010803020104030203" pitchFamily="2" charset="-79"/>
              </a:rPr>
              <a:t>All are non-graded</a:t>
            </a:r>
          </a:p>
          <a:p>
            <a:pPr marL="342900" indent="-342900">
              <a:buFontTx/>
              <a:buChar char="-"/>
            </a:pPr>
            <a:r>
              <a:rPr lang="en-US" sz="2400" dirty="0">
                <a:latin typeface="Aharoni" panose="02010803020104030203" pitchFamily="2" charset="-79"/>
                <a:cs typeface="Aharoni" panose="02010803020104030203" pitchFamily="2" charset="-79"/>
              </a:rPr>
              <a:t>Also providing breakfast and lunch for students</a:t>
            </a:r>
          </a:p>
        </p:txBody>
      </p:sp>
    </p:spTree>
    <p:extLst>
      <p:ext uri="{BB962C8B-B14F-4D97-AF65-F5344CB8AC3E}">
        <p14:creationId xmlns:p14="http://schemas.microsoft.com/office/powerpoint/2010/main" val="38028765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5" name="Google Shape;575;p79"/>
          <p:cNvSpPr txBox="1">
            <a:spLocks noGrp="1"/>
          </p:cNvSpPr>
          <p:nvPr>
            <p:ph type="title"/>
          </p:nvPr>
        </p:nvSpPr>
        <p:spPr>
          <a:xfrm>
            <a:off x="1760220" y="274638"/>
            <a:ext cx="930402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r>
              <a:rPr lang="en-US" sz="3240" dirty="0"/>
              <a:t>     </a:t>
            </a:r>
            <a:endParaRPr sz="3200" dirty="0"/>
          </a:p>
        </p:txBody>
      </p:sp>
      <p:pic>
        <p:nvPicPr>
          <p:cNvPr id="576" name="Google Shape;576;p7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166860" y="5809862"/>
            <a:ext cx="1609789" cy="984592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/>
          <p:cNvSpPr txBox="1"/>
          <p:nvPr/>
        </p:nvSpPr>
        <p:spPr>
          <a:xfrm>
            <a:off x="1823149" y="1714501"/>
            <a:ext cx="89535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400" b="1" dirty="0">
              <a:solidFill>
                <a:srgbClr val="0070C0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r>
              <a:rPr lang="en-US" sz="2400" b="1" dirty="0">
                <a:solidFill>
                  <a:srgbClr val="0070C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 </a:t>
            </a:r>
            <a:endParaRPr lang="en-US" sz="2400" b="1" dirty="0">
              <a:solidFill>
                <a:srgbClr val="C00000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315843" y="1417638"/>
            <a:ext cx="9587683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Aharoni" panose="02010803020104030203" pitchFamily="2" charset="-79"/>
                <a:cs typeface="Aharoni" panose="02010803020104030203" pitchFamily="2" charset="-79"/>
              </a:rPr>
              <a:t>Colleen Hannagan – </a:t>
            </a:r>
            <a:r>
              <a:rPr lang="en-US" sz="2400" dirty="0" err="1">
                <a:latin typeface="Aharoni" panose="02010803020104030203" pitchFamily="2" charset="-79"/>
                <a:cs typeface="Aharoni" panose="02010803020104030203" pitchFamily="2" charset="-79"/>
              </a:rPr>
              <a:t>Poff</a:t>
            </a:r>
            <a:r>
              <a:rPr lang="en-US" sz="2400" dirty="0">
                <a:latin typeface="Aharoni" panose="02010803020104030203" pitchFamily="2" charset="-79"/>
                <a:cs typeface="Aharoni" panose="02010803020104030203" pitchFamily="2" charset="-79"/>
              </a:rPr>
              <a:t> Elementary School</a:t>
            </a:r>
          </a:p>
          <a:p>
            <a:endParaRPr lang="en-US" sz="2400" dirty="0"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 marL="342900" indent="-342900">
              <a:buFontTx/>
              <a:buChar char="-"/>
            </a:pPr>
            <a:r>
              <a:rPr lang="en-US" sz="2400" dirty="0">
                <a:latin typeface="Aharoni" panose="02010803020104030203" pitchFamily="2" charset="-79"/>
                <a:cs typeface="Aharoni" panose="02010803020104030203" pitchFamily="2" charset="-79"/>
              </a:rPr>
              <a:t>Creating a daily morning video on school twitter feed</a:t>
            </a:r>
          </a:p>
          <a:p>
            <a:pPr marL="342900" indent="-342900">
              <a:buFontTx/>
              <a:buChar char="-"/>
            </a:pPr>
            <a:r>
              <a:rPr lang="en-US" sz="2400" dirty="0">
                <a:latin typeface="Aharoni" panose="02010803020104030203" pitchFamily="2" charset="-79"/>
                <a:cs typeface="Aharoni" panose="02010803020104030203" pitchFamily="2" charset="-79"/>
              </a:rPr>
              <a:t>Staying positive and upbeat with staff and answering their questions</a:t>
            </a:r>
          </a:p>
          <a:p>
            <a:pPr marL="342900" indent="-342900">
              <a:buFontTx/>
              <a:buChar char="-"/>
            </a:pPr>
            <a:r>
              <a:rPr lang="en-US" sz="2400" dirty="0">
                <a:latin typeface="Aharoni" panose="02010803020104030203" pitchFamily="2" charset="-79"/>
                <a:cs typeface="Aharoni" panose="02010803020104030203" pitchFamily="2" charset="-79"/>
              </a:rPr>
              <a:t>Sharing personal things such as my dog and taking them for a nature walk</a:t>
            </a:r>
          </a:p>
          <a:p>
            <a:pPr marL="342900" indent="-342900">
              <a:buFontTx/>
              <a:buChar char="-"/>
            </a:pPr>
            <a:r>
              <a:rPr lang="en-US" sz="2400" dirty="0">
                <a:latin typeface="Aharoni" panose="02010803020104030203" pitchFamily="2" charset="-79"/>
                <a:cs typeface="Aharoni" panose="02010803020104030203" pitchFamily="2" charset="-79"/>
              </a:rPr>
              <a:t>Communicating with parents and families via weekly newsletter</a:t>
            </a:r>
          </a:p>
        </p:txBody>
      </p:sp>
    </p:spTree>
    <p:extLst>
      <p:ext uri="{BB962C8B-B14F-4D97-AF65-F5344CB8AC3E}">
        <p14:creationId xmlns:p14="http://schemas.microsoft.com/office/powerpoint/2010/main" val="8422507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5" name="Google Shape;575;p79"/>
          <p:cNvSpPr txBox="1">
            <a:spLocks noGrp="1"/>
          </p:cNvSpPr>
          <p:nvPr>
            <p:ph type="title"/>
          </p:nvPr>
        </p:nvSpPr>
        <p:spPr>
          <a:xfrm>
            <a:off x="1760220" y="274638"/>
            <a:ext cx="930402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r>
              <a:rPr lang="en-US" sz="3240" dirty="0"/>
              <a:t>     </a:t>
            </a:r>
            <a:endParaRPr sz="3200" dirty="0"/>
          </a:p>
        </p:txBody>
      </p:sp>
      <p:pic>
        <p:nvPicPr>
          <p:cNvPr id="576" name="Google Shape;576;p7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166860" y="5809862"/>
            <a:ext cx="1609789" cy="984592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/>
          <p:cNvSpPr txBox="1"/>
          <p:nvPr/>
        </p:nvSpPr>
        <p:spPr>
          <a:xfrm>
            <a:off x="1823149" y="1714501"/>
            <a:ext cx="89535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400" b="1" dirty="0">
              <a:solidFill>
                <a:srgbClr val="0070C0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r>
              <a:rPr lang="en-US" sz="2400" b="1" dirty="0">
                <a:solidFill>
                  <a:srgbClr val="0070C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 </a:t>
            </a:r>
            <a:endParaRPr lang="en-US" sz="2400" b="1" dirty="0">
              <a:solidFill>
                <a:srgbClr val="C00000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315843" y="1417638"/>
            <a:ext cx="9587683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Aharoni" panose="02010803020104030203" pitchFamily="2" charset="-79"/>
                <a:cs typeface="Aharoni" panose="02010803020104030203" pitchFamily="2" charset="-79"/>
              </a:rPr>
              <a:t>Robert Farina – Brandywine Heights</a:t>
            </a:r>
          </a:p>
          <a:p>
            <a:endParaRPr lang="en-US" sz="2400" dirty="0"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 marL="342900" indent="-342900">
              <a:buFontTx/>
              <a:buChar char="-"/>
            </a:pPr>
            <a:r>
              <a:rPr lang="en-US" sz="2400" dirty="0">
                <a:latin typeface="Aharoni" panose="02010803020104030203" pitchFamily="2" charset="-79"/>
                <a:cs typeface="Aharoni" panose="02010803020104030203" pitchFamily="2" charset="-79"/>
              </a:rPr>
              <a:t>Staff sending activities thru Google classrooms, Class Dojos, Remind and </a:t>
            </a:r>
            <a:r>
              <a:rPr lang="en-US" sz="2400" dirty="0" err="1">
                <a:latin typeface="Aharoni" panose="02010803020104030203" pitchFamily="2" charset="-79"/>
                <a:cs typeface="Aharoni" panose="02010803020104030203" pitchFamily="2" charset="-79"/>
              </a:rPr>
              <a:t>Symbaloo</a:t>
            </a:r>
            <a:endParaRPr lang="en-US" sz="2400" dirty="0"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 marL="342900" indent="-342900">
              <a:buFontTx/>
              <a:buChar char="-"/>
            </a:pPr>
            <a:r>
              <a:rPr lang="en-US" sz="2400" dirty="0">
                <a:latin typeface="Aharoni" panose="02010803020104030203" pitchFamily="2" charset="-79"/>
                <a:cs typeface="Aharoni" panose="02010803020104030203" pitchFamily="2" charset="-79"/>
              </a:rPr>
              <a:t>These are non-graded activities</a:t>
            </a:r>
          </a:p>
          <a:p>
            <a:pPr marL="342900" indent="-342900">
              <a:buFontTx/>
              <a:buChar char="-"/>
            </a:pPr>
            <a:r>
              <a:rPr lang="en-US" sz="2400" dirty="0">
                <a:latin typeface="Aharoni" panose="02010803020104030203" pitchFamily="2" charset="-79"/>
                <a:cs typeface="Aharoni" panose="02010803020104030203" pitchFamily="2" charset="-79"/>
              </a:rPr>
              <a:t>Using Facebook to host a question or challenge</a:t>
            </a:r>
          </a:p>
          <a:p>
            <a:pPr marL="342900" indent="-342900">
              <a:buFontTx/>
              <a:buChar char="-"/>
            </a:pPr>
            <a:r>
              <a:rPr lang="en-US" sz="2400" dirty="0">
                <a:latin typeface="Aharoni" panose="02010803020104030203" pitchFamily="2" charset="-79"/>
                <a:cs typeface="Aharoni" panose="02010803020104030203" pitchFamily="2" charset="-79"/>
              </a:rPr>
              <a:t>District website has a special section dedicated to COVID19</a:t>
            </a:r>
          </a:p>
          <a:p>
            <a:pPr marL="342900" indent="-342900">
              <a:buFontTx/>
              <a:buChar char="-"/>
            </a:pPr>
            <a:endParaRPr lang="en-US" sz="2400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565470837"/>
      </p:ext>
    </p:extLst>
  </p:cSld>
  <p:clrMapOvr>
    <a:masterClrMapping/>
  </p:clrMapOvr>
</p:sld>
</file>

<file path=ppt/theme/theme1.xml><?xml version="1.0" encoding="utf-8"?>
<a:theme xmlns:a="http://schemas.openxmlformats.org/drawingml/2006/main" name="Business plan presentation">
  <a:themeElements>
    <a:clrScheme name="Apex">
      <a:dk1>
        <a:srgbClr val="000000"/>
      </a:dk1>
      <a:lt1>
        <a:srgbClr val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5998</TotalTime>
  <Words>827</Words>
  <Application>Microsoft Office PowerPoint</Application>
  <PresentationFormat>Widescreen</PresentationFormat>
  <Paragraphs>128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Aharoni</vt:lpstr>
      <vt:lpstr>Arial</vt:lpstr>
      <vt:lpstr>Calibri</vt:lpstr>
      <vt:lpstr>Business plan presentation</vt:lpstr>
      <vt:lpstr>     </vt:lpstr>
      <vt:lpstr>     </vt:lpstr>
      <vt:lpstr>     </vt:lpstr>
      <vt:lpstr>     </vt:lpstr>
      <vt:lpstr>     </vt:lpstr>
      <vt:lpstr>     </vt:lpstr>
      <vt:lpstr>     </vt:lpstr>
      <vt:lpstr>     </vt:lpstr>
      <vt:lpstr>     </vt:lpstr>
      <vt:lpstr>   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Paul Healey</dc:creator>
  <cp:lastModifiedBy>Sheri Thompson</cp:lastModifiedBy>
  <cp:revision>23</cp:revision>
  <dcterms:created xsi:type="dcterms:W3CDTF">2019-06-20T15:17:17Z</dcterms:created>
  <dcterms:modified xsi:type="dcterms:W3CDTF">2020-03-19T16:41:55Z</dcterms:modified>
</cp:coreProperties>
</file>